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  <p:sldMasterId id="2147483680" r:id="rId2"/>
  </p:sldMasterIdLst>
  <p:notesMasterIdLst>
    <p:notesMasterId r:id="rId24"/>
  </p:notesMasterIdLst>
  <p:sldIdLst>
    <p:sldId id="275" r:id="rId3"/>
    <p:sldId id="276" r:id="rId4"/>
    <p:sldId id="277" r:id="rId5"/>
    <p:sldId id="279" r:id="rId6"/>
    <p:sldId id="281" r:id="rId7"/>
    <p:sldId id="282" r:id="rId8"/>
    <p:sldId id="278" r:id="rId9"/>
    <p:sldId id="283" r:id="rId10"/>
    <p:sldId id="261" r:id="rId11"/>
    <p:sldId id="284" r:id="rId12"/>
    <p:sldId id="285" r:id="rId13"/>
    <p:sldId id="266" r:id="rId14"/>
    <p:sldId id="286" r:id="rId15"/>
    <p:sldId id="287" r:id="rId16"/>
    <p:sldId id="288" r:id="rId17"/>
    <p:sldId id="289" r:id="rId18"/>
    <p:sldId id="290" r:id="rId19"/>
    <p:sldId id="292" r:id="rId20"/>
    <p:sldId id="293" r:id="rId21"/>
    <p:sldId id="294" r:id="rId22"/>
    <p:sldId id="296" r:id="rId2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Helvetica Neue" panose="020B0604020202020204" charset="0"/>
      <p:regular r:id="rId31"/>
      <p:bold r:id="rId32"/>
      <p:italic r:id="rId33"/>
      <p:boldItalic r:id="rId34"/>
    </p:embeddedFont>
    <p:embeddedFont>
      <p:font typeface="Inter" panose="020B0604020202020204" charset="0"/>
      <p:regular r:id="rId35"/>
      <p:bold r:id="rId36"/>
    </p:embeddedFont>
    <p:embeddedFont>
      <p:font typeface="Open Sans Light" panose="020B0306030504020204" pitchFamily="34" charset="0"/>
      <p:regular r:id="rId37"/>
      <p:bold r:id="rId38"/>
      <p:italic r:id="rId39"/>
      <p:boldItalic r:id="rId40"/>
    </p:embeddedFont>
    <p:embeddedFont>
      <p:font typeface="Roboto" panose="02000000000000000000" pitchFamily="2" charset="0"/>
      <p:regular r:id="rId41"/>
      <p:bold r:id="rId42"/>
      <p:italic r:id="rId43"/>
      <p:boldItalic r:id="rId44"/>
    </p:embeddedFont>
    <p:embeddedFont>
      <p:font typeface="Roboto Black" panose="02000000000000000000" pitchFamily="2" charset="0"/>
      <p:bold r:id="rId45"/>
      <p:boldItalic r:id="rId46"/>
    </p:embeddedFont>
    <p:embeddedFont>
      <p:font typeface="Roboto Light" panose="02000000000000000000" pitchFamily="2" charset="0"/>
      <p:regular r:id="rId47"/>
      <p:bold r:id="rId48"/>
      <p:italic r:id="rId49"/>
      <p:boldItalic r:id="rId50"/>
    </p:embeddedFont>
    <p:embeddedFont>
      <p:font typeface="Segoe Pro" panose="020B0502040504020203" pitchFamily="34" charset="0"/>
      <p:regular r:id="rId51"/>
      <p:bold r:id="rId52"/>
      <p:italic r:id="rId53"/>
      <p:boldItalic r:id="rId54"/>
    </p:embeddedFont>
    <p:embeddedFont>
      <p:font typeface="Segoe Pro Semibold" panose="020B0702040504020203" pitchFamily="34" charset="0"/>
      <p:bold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937F78-B2D0-4FCB-8458-7674426D5505}" v="109" dt="2023-03-13T06:14:13.3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73" autoAdjust="0"/>
    <p:restoredTop sz="94660"/>
  </p:normalViewPr>
  <p:slideViewPr>
    <p:cSldViewPr snapToGrid="0">
      <p:cViewPr varScale="1">
        <p:scale>
          <a:sx n="73" d="100"/>
          <a:sy n="73" d="100"/>
        </p:scale>
        <p:origin x="564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9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font" Target="fonts/font23.fntdata"/><Relationship Id="rId50" Type="http://schemas.openxmlformats.org/officeDocument/2006/relationships/font" Target="fonts/font26.fntdata"/><Relationship Id="rId55" Type="http://schemas.openxmlformats.org/officeDocument/2006/relationships/font" Target="fonts/font31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5.fntdata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3" Type="http://schemas.openxmlformats.org/officeDocument/2006/relationships/font" Target="fonts/font29.fntdata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microsoft.com/office/2015/10/relationships/revisionInfo" Target="revisionInfo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font" Target="fonts/font24.fntdata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font" Target="fonts/font27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font" Target="fonts/font22.fntdata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17.fntdata"/><Relationship Id="rId54" Type="http://schemas.openxmlformats.org/officeDocument/2006/relationships/font" Target="fonts/font3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font" Target="fonts/font25.fntdata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52" Type="http://schemas.openxmlformats.org/officeDocument/2006/relationships/font" Target="fonts/font28.fntdata"/><Relationship Id="rId60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ki Setiyono" userId="9dc459ecfe5d44b5" providerId="LiveId" clId="{77937F78-B2D0-4FCB-8458-7674426D5505}"/>
    <pc:docChg chg="undo custSel addSld delSld modSld sldOrd delMainMaster">
      <pc:chgData name="Fiki Setiyono" userId="9dc459ecfe5d44b5" providerId="LiveId" clId="{77937F78-B2D0-4FCB-8458-7674426D5505}" dt="2023-03-13T06:14:28.221" v="608" actId="478"/>
      <pc:docMkLst>
        <pc:docMk/>
      </pc:docMkLst>
      <pc:sldChg chg="del">
        <pc:chgData name="Fiki Setiyono" userId="9dc459ecfe5d44b5" providerId="LiveId" clId="{77937F78-B2D0-4FCB-8458-7674426D5505}" dt="2023-03-13T02:50:00.687" v="75" actId="2696"/>
        <pc:sldMkLst>
          <pc:docMk/>
          <pc:sldMk cId="0" sldId="256"/>
        </pc:sldMkLst>
      </pc:sldChg>
      <pc:sldChg chg="del">
        <pc:chgData name="Fiki Setiyono" userId="9dc459ecfe5d44b5" providerId="LiveId" clId="{77937F78-B2D0-4FCB-8458-7674426D5505}" dt="2023-03-13T02:54:00.116" v="132" actId="47"/>
        <pc:sldMkLst>
          <pc:docMk/>
          <pc:sldMk cId="0" sldId="257"/>
        </pc:sldMkLst>
      </pc:sldChg>
      <pc:sldChg chg="del">
        <pc:chgData name="Fiki Setiyono" userId="9dc459ecfe5d44b5" providerId="LiveId" clId="{77937F78-B2D0-4FCB-8458-7674426D5505}" dt="2023-03-13T02:54:28.283" v="138" actId="47"/>
        <pc:sldMkLst>
          <pc:docMk/>
          <pc:sldMk cId="0" sldId="258"/>
        </pc:sldMkLst>
      </pc:sldChg>
      <pc:sldChg chg="del">
        <pc:chgData name="Fiki Setiyono" userId="9dc459ecfe5d44b5" providerId="LiveId" clId="{77937F78-B2D0-4FCB-8458-7674426D5505}" dt="2023-03-13T03:55:17.755" v="196" actId="47"/>
        <pc:sldMkLst>
          <pc:docMk/>
          <pc:sldMk cId="0" sldId="259"/>
        </pc:sldMkLst>
      </pc:sldChg>
      <pc:sldChg chg="del">
        <pc:chgData name="Fiki Setiyono" userId="9dc459ecfe5d44b5" providerId="LiveId" clId="{77937F78-B2D0-4FCB-8458-7674426D5505}" dt="2023-03-13T03:57:27.299" v="243" actId="47"/>
        <pc:sldMkLst>
          <pc:docMk/>
          <pc:sldMk cId="0" sldId="260"/>
        </pc:sldMkLst>
      </pc:sldChg>
      <pc:sldChg chg="modSp del mod">
        <pc:chgData name="Fiki Setiyono" userId="9dc459ecfe5d44b5" providerId="LiveId" clId="{77937F78-B2D0-4FCB-8458-7674426D5505}" dt="2023-03-13T03:57:27.987" v="244" actId="47"/>
        <pc:sldMkLst>
          <pc:docMk/>
          <pc:sldMk cId="0" sldId="261"/>
        </pc:sldMkLst>
        <pc:spChg chg="mod">
          <ac:chgData name="Fiki Setiyono" userId="9dc459ecfe5d44b5" providerId="LiveId" clId="{77937F78-B2D0-4FCB-8458-7674426D5505}" dt="2023-03-13T02:43:55.123" v="7" actId="27636"/>
          <ac:spMkLst>
            <pc:docMk/>
            <pc:sldMk cId="0" sldId="261"/>
            <ac:spMk id="321" creationId="{00000000-0000-0000-0000-000000000000}"/>
          </ac:spMkLst>
        </pc:spChg>
        <pc:spChg chg="mod">
          <ac:chgData name="Fiki Setiyono" userId="9dc459ecfe5d44b5" providerId="LiveId" clId="{77937F78-B2D0-4FCB-8458-7674426D5505}" dt="2023-03-13T02:43:55.124" v="9" actId="27636"/>
          <ac:spMkLst>
            <pc:docMk/>
            <pc:sldMk cId="0" sldId="261"/>
            <ac:spMk id="322" creationId="{00000000-0000-0000-0000-000000000000}"/>
          </ac:spMkLst>
        </pc:spChg>
        <pc:spChg chg="mod">
          <ac:chgData name="Fiki Setiyono" userId="9dc459ecfe5d44b5" providerId="LiveId" clId="{77937F78-B2D0-4FCB-8458-7674426D5505}" dt="2023-03-13T02:43:55.124" v="8" actId="27636"/>
          <ac:spMkLst>
            <pc:docMk/>
            <pc:sldMk cId="0" sldId="261"/>
            <ac:spMk id="323" creationId="{00000000-0000-0000-0000-000000000000}"/>
          </ac:spMkLst>
        </pc:spChg>
      </pc:sldChg>
      <pc:sldChg chg="addSp delSp modSp add mod">
        <pc:chgData name="Fiki Setiyono" userId="9dc459ecfe5d44b5" providerId="LiveId" clId="{77937F78-B2D0-4FCB-8458-7674426D5505}" dt="2023-03-13T03:59:29.039" v="266" actId="1076"/>
        <pc:sldMkLst>
          <pc:docMk/>
          <pc:sldMk cId="3099612756" sldId="261"/>
        </pc:sldMkLst>
        <pc:spChg chg="add mod">
          <ac:chgData name="Fiki Setiyono" userId="9dc459ecfe5d44b5" providerId="LiveId" clId="{77937F78-B2D0-4FCB-8458-7674426D5505}" dt="2023-03-13T03:59:03.320" v="250"/>
          <ac:spMkLst>
            <pc:docMk/>
            <pc:sldMk cId="3099612756" sldId="261"/>
            <ac:spMk id="3" creationId="{B9D38E17-9C69-B97F-63BF-7704CD42687F}"/>
          </ac:spMkLst>
        </pc:spChg>
        <pc:spChg chg="add mod">
          <ac:chgData name="Fiki Setiyono" userId="9dc459ecfe5d44b5" providerId="LiveId" clId="{77937F78-B2D0-4FCB-8458-7674426D5505}" dt="2023-03-13T03:59:03.320" v="250"/>
          <ac:spMkLst>
            <pc:docMk/>
            <pc:sldMk cId="3099612756" sldId="261"/>
            <ac:spMk id="4" creationId="{64BEAD69-75DE-58CE-968B-FEA9695101DF}"/>
          </ac:spMkLst>
        </pc:spChg>
        <pc:spChg chg="add mod">
          <ac:chgData name="Fiki Setiyono" userId="9dc459ecfe5d44b5" providerId="LiveId" clId="{77937F78-B2D0-4FCB-8458-7674426D5505}" dt="2023-03-13T03:59:29.039" v="266" actId="1076"/>
          <ac:spMkLst>
            <pc:docMk/>
            <pc:sldMk cId="3099612756" sldId="261"/>
            <ac:spMk id="5" creationId="{F35CD407-6DAC-1F9C-C017-B82F2AA27B59}"/>
          </ac:spMkLst>
        </pc:spChg>
        <pc:spChg chg="del">
          <ac:chgData name="Fiki Setiyono" userId="9dc459ecfe5d44b5" providerId="LiveId" clId="{77937F78-B2D0-4FCB-8458-7674426D5505}" dt="2023-03-13T03:59:02.513" v="249" actId="478"/>
          <ac:spMkLst>
            <pc:docMk/>
            <pc:sldMk cId="3099612756" sldId="261"/>
            <ac:spMk id="6" creationId="{69F8ACA9-13DD-614B-8DEB-0445977B7859}"/>
          </ac:spMkLst>
        </pc:spChg>
        <pc:picChg chg="del">
          <ac:chgData name="Fiki Setiyono" userId="9dc459ecfe5d44b5" providerId="LiveId" clId="{77937F78-B2D0-4FCB-8458-7674426D5505}" dt="2023-03-13T03:59:02.513" v="249" actId="478"/>
          <ac:picMkLst>
            <pc:docMk/>
            <pc:sldMk cId="3099612756" sldId="261"/>
            <ac:picMk id="2" creationId="{F7D7BDBF-7887-41EC-9849-8E220E639262}"/>
          </ac:picMkLst>
        </pc:picChg>
        <pc:picChg chg="add mod">
          <ac:chgData name="Fiki Setiyono" userId="9dc459ecfe5d44b5" providerId="LiveId" clId="{77937F78-B2D0-4FCB-8458-7674426D5505}" dt="2023-03-13T03:59:03.320" v="250"/>
          <ac:picMkLst>
            <pc:docMk/>
            <pc:sldMk cId="3099612756" sldId="261"/>
            <ac:picMk id="7" creationId="{F2420164-ED6C-84AC-C733-E8D248B2D08C}"/>
          </ac:picMkLst>
        </pc:picChg>
      </pc:sldChg>
      <pc:sldChg chg="add del setBg">
        <pc:chgData name="Fiki Setiyono" userId="9dc459ecfe5d44b5" providerId="LiveId" clId="{77937F78-B2D0-4FCB-8458-7674426D5505}" dt="2023-03-13T03:58:43.155" v="247"/>
        <pc:sldMkLst>
          <pc:docMk/>
          <pc:sldMk cId="3908844487" sldId="261"/>
        </pc:sldMkLst>
      </pc:sldChg>
      <pc:sldChg chg="del">
        <pc:chgData name="Fiki Setiyono" userId="9dc459ecfe5d44b5" providerId="LiveId" clId="{77937F78-B2D0-4FCB-8458-7674426D5505}" dt="2023-03-13T03:57:33.779" v="245" actId="47"/>
        <pc:sldMkLst>
          <pc:docMk/>
          <pc:sldMk cId="0" sldId="262"/>
        </pc:sldMkLst>
      </pc:sldChg>
      <pc:sldChg chg="del">
        <pc:chgData name="Fiki Setiyono" userId="9dc459ecfe5d44b5" providerId="LiveId" clId="{77937F78-B2D0-4FCB-8458-7674426D5505}" dt="2023-03-13T03:59:32.902" v="267" actId="47"/>
        <pc:sldMkLst>
          <pc:docMk/>
          <pc:sldMk cId="0" sldId="263"/>
        </pc:sldMkLst>
      </pc:sldChg>
      <pc:sldChg chg="del">
        <pc:chgData name="Fiki Setiyono" userId="9dc459ecfe5d44b5" providerId="LiveId" clId="{77937F78-B2D0-4FCB-8458-7674426D5505}" dt="2023-03-13T04:00:14.183" v="278" actId="47"/>
        <pc:sldMkLst>
          <pc:docMk/>
          <pc:sldMk cId="0" sldId="264"/>
        </pc:sldMkLst>
      </pc:sldChg>
      <pc:sldChg chg="del">
        <pc:chgData name="Fiki Setiyono" userId="9dc459ecfe5d44b5" providerId="LiveId" clId="{77937F78-B2D0-4FCB-8458-7674426D5505}" dt="2023-03-13T04:03:04.502" v="303" actId="47"/>
        <pc:sldMkLst>
          <pc:docMk/>
          <pc:sldMk cId="0" sldId="265"/>
        </pc:sldMkLst>
      </pc:sldChg>
      <pc:sldChg chg="modSp mod">
        <pc:chgData name="Fiki Setiyono" userId="9dc459ecfe5d44b5" providerId="LiveId" clId="{77937F78-B2D0-4FCB-8458-7674426D5505}" dt="2023-03-13T04:03:19.551" v="310" actId="14100"/>
        <pc:sldMkLst>
          <pc:docMk/>
          <pc:sldMk cId="0" sldId="266"/>
        </pc:sldMkLst>
        <pc:spChg chg="mod">
          <ac:chgData name="Fiki Setiyono" userId="9dc459ecfe5d44b5" providerId="LiveId" clId="{77937F78-B2D0-4FCB-8458-7674426D5505}" dt="2023-03-13T04:03:15.462" v="308" actId="14100"/>
          <ac:spMkLst>
            <pc:docMk/>
            <pc:sldMk cId="0" sldId="266"/>
            <ac:spMk id="421" creationId="{00000000-0000-0000-0000-000000000000}"/>
          </ac:spMkLst>
        </pc:spChg>
        <pc:picChg chg="mod">
          <ac:chgData name="Fiki Setiyono" userId="9dc459ecfe5d44b5" providerId="LiveId" clId="{77937F78-B2D0-4FCB-8458-7674426D5505}" dt="2023-03-13T04:03:19.551" v="310" actId="14100"/>
          <ac:picMkLst>
            <pc:docMk/>
            <pc:sldMk cId="0" sldId="266"/>
            <ac:picMk id="422" creationId="{00000000-0000-0000-0000-000000000000}"/>
          </ac:picMkLst>
        </pc:picChg>
      </pc:sldChg>
      <pc:sldChg chg="del">
        <pc:chgData name="Fiki Setiyono" userId="9dc459ecfe5d44b5" providerId="LiveId" clId="{77937F78-B2D0-4FCB-8458-7674426D5505}" dt="2023-03-13T04:08:23.828" v="345" actId="47"/>
        <pc:sldMkLst>
          <pc:docMk/>
          <pc:sldMk cId="0" sldId="267"/>
        </pc:sldMkLst>
      </pc:sldChg>
      <pc:sldChg chg="del">
        <pc:chgData name="Fiki Setiyono" userId="9dc459ecfe5d44b5" providerId="LiveId" clId="{77937F78-B2D0-4FCB-8458-7674426D5505}" dt="2023-03-13T06:02:03.436" v="387" actId="47"/>
        <pc:sldMkLst>
          <pc:docMk/>
          <pc:sldMk cId="0" sldId="268"/>
        </pc:sldMkLst>
      </pc:sldChg>
      <pc:sldChg chg="del">
        <pc:chgData name="Fiki Setiyono" userId="9dc459ecfe5d44b5" providerId="LiveId" clId="{77937F78-B2D0-4FCB-8458-7674426D5505}" dt="2023-03-13T06:03:02.677" v="406" actId="47"/>
        <pc:sldMkLst>
          <pc:docMk/>
          <pc:sldMk cId="0" sldId="269"/>
        </pc:sldMkLst>
      </pc:sldChg>
      <pc:sldChg chg="del">
        <pc:chgData name="Fiki Setiyono" userId="9dc459ecfe5d44b5" providerId="LiveId" clId="{77937F78-B2D0-4FCB-8458-7674426D5505}" dt="2023-03-13T06:03:53.056" v="424" actId="47"/>
        <pc:sldMkLst>
          <pc:docMk/>
          <pc:sldMk cId="0" sldId="270"/>
        </pc:sldMkLst>
      </pc:sldChg>
      <pc:sldChg chg="del">
        <pc:chgData name="Fiki Setiyono" userId="9dc459ecfe5d44b5" providerId="LiveId" clId="{77937F78-B2D0-4FCB-8458-7674426D5505}" dt="2023-03-13T06:06:38.679" v="465" actId="47"/>
        <pc:sldMkLst>
          <pc:docMk/>
          <pc:sldMk cId="0" sldId="271"/>
        </pc:sldMkLst>
      </pc:sldChg>
      <pc:sldChg chg="del">
        <pc:chgData name="Fiki Setiyono" userId="9dc459ecfe5d44b5" providerId="LiveId" clId="{77937F78-B2D0-4FCB-8458-7674426D5505}" dt="2023-03-13T06:08:36.160" v="503" actId="47"/>
        <pc:sldMkLst>
          <pc:docMk/>
          <pc:sldMk cId="0" sldId="272"/>
        </pc:sldMkLst>
      </pc:sldChg>
      <pc:sldChg chg="del">
        <pc:chgData name="Fiki Setiyono" userId="9dc459ecfe5d44b5" providerId="LiveId" clId="{77937F78-B2D0-4FCB-8458-7674426D5505}" dt="2023-03-13T06:11:48.119" v="548" actId="47"/>
        <pc:sldMkLst>
          <pc:docMk/>
          <pc:sldMk cId="0" sldId="273"/>
        </pc:sldMkLst>
      </pc:sldChg>
      <pc:sldChg chg="add del">
        <pc:chgData name="Fiki Setiyono" userId="9dc459ecfe5d44b5" providerId="LiveId" clId="{77937F78-B2D0-4FCB-8458-7674426D5505}" dt="2023-03-13T06:13:34.375" v="590" actId="47"/>
        <pc:sldMkLst>
          <pc:docMk/>
          <pc:sldMk cId="0" sldId="274"/>
        </pc:sldMkLst>
      </pc:sldChg>
      <pc:sldChg chg="addSp delSp modSp add del mod ord setBg">
        <pc:chgData name="Fiki Setiyono" userId="9dc459ecfe5d44b5" providerId="LiveId" clId="{77937F78-B2D0-4FCB-8458-7674426D5505}" dt="2023-03-13T06:14:28.221" v="608" actId="478"/>
        <pc:sldMkLst>
          <pc:docMk/>
          <pc:sldMk cId="1809464082" sldId="275"/>
        </pc:sldMkLst>
        <pc:spChg chg="add del mod">
          <ac:chgData name="Fiki Setiyono" userId="9dc459ecfe5d44b5" providerId="LiveId" clId="{77937F78-B2D0-4FCB-8458-7674426D5505}" dt="2023-03-13T06:14:28.221" v="608" actId="478"/>
          <ac:spMkLst>
            <pc:docMk/>
            <pc:sldMk cId="1809464082" sldId="275"/>
            <ac:spMk id="2" creationId="{B8EB9D69-B556-4F1B-E520-D1BC6828F452}"/>
          </ac:spMkLst>
        </pc:spChg>
        <pc:spChg chg="mod">
          <ac:chgData name="Fiki Setiyono" userId="9dc459ecfe5d44b5" providerId="LiveId" clId="{77937F78-B2D0-4FCB-8458-7674426D5505}" dt="2023-03-13T02:44:24.913" v="34" actId="1076"/>
          <ac:spMkLst>
            <pc:docMk/>
            <pc:sldMk cId="1809464082" sldId="275"/>
            <ac:spMk id="6" creationId="{69F8ACA9-13DD-614B-8DEB-0445977B7859}"/>
          </ac:spMkLst>
        </pc:spChg>
        <pc:spChg chg="mod">
          <ac:chgData name="Fiki Setiyono" userId="9dc459ecfe5d44b5" providerId="LiveId" clId="{77937F78-B2D0-4FCB-8458-7674426D5505}" dt="2023-03-13T02:44:40.049" v="52" actId="20577"/>
          <ac:spMkLst>
            <pc:docMk/>
            <pc:sldMk cId="1809464082" sldId="275"/>
            <ac:spMk id="7" creationId="{DD78A945-50B7-AA4B-B4E7-09E52D05A5FA}"/>
          </ac:spMkLst>
        </pc:spChg>
        <pc:picChg chg="del">
          <ac:chgData name="Fiki Setiyono" userId="9dc459ecfe5d44b5" providerId="LiveId" clId="{77937F78-B2D0-4FCB-8458-7674426D5505}" dt="2023-03-13T02:43:58.605" v="12" actId="478"/>
          <ac:picMkLst>
            <pc:docMk/>
            <pc:sldMk cId="1809464082" sldId="275"/>
            <ac:picMk id="12" creationId="{7284C677-FF8A-DC40-9C7D-C961F2E45BC5}"/>
          </ac:picMkLst>
        </pc:picChg>
      </pc:sldChg>
      <pc:sldChg chg="addSp delSp modSp add del mod ord setBg">
        <pc:chgData name="Fiki Setiyono" userId="9dc459ecfe5d44b5" providerId="LiveId" clId="{77937F78-B2D0-4FCB-8458-7674426D5505}" dt="2023-03-13T02:49:42.291" v="74" actId="1076"/>
        <pc:sldMkLst>
          <pc:docMk/>
          <pc:sldMk cId="280955017" sldId="276"/>
        </pc:sldMkLst>
        <pc:spChg chg="mod">
          <ac:chgData name="Fiki Setiyono" userId="9dc459ecfe5d44b5" providerId="LiveId" clId="{77937F78-B2D0-4FCB-8458-7674426D5505}" dt="2023-03-13T02:49:42.291" v="74" actId="1076"/>
          <ac:spMkLst>
            <pc:docMk/>
            <pc:sldMk cId="280955017" sldId="276"/>
            <ac:spMk id="6" creationId="{69F8ACA9-13DD-614B-8DEB-0445977B7859}"/>
          </ac:spMkLst>
        </pc:spChg>
        <pc:spChg chg="mod">
          <ac:chgData name="Fiki Setiyono" userId="9dc459ecfe5d44b5" providerId="LiveId" clId="{77937F78-B2D0-4FCB-8458-7674426D5505}" dt="2023-03-13T02:49:37.532" v="73" actId="1076"/>
          <ac:spMkLst>
            <pc:docMk/>
            <pc:sldMk cId="280955017" sldId="276"/>
            <ac:spMk id="7" creationId="{DD78A945-50B7-AA4B-B4E7-09E52D05A5FA}"/>
          </ac:spMkLst>
        </pc:spChg>
        <pc:picChg chg="add del mod">
          <ac:chgData name="Fiki Setiyono" userId="9dc459ecfe5d44b5" providerId="LiveId" clId="{77937F78-B2D0-4FCB-8458-7674426D5505}" dt="2023-03-13T02:46:15.052" v="63"/>
          <ac:picMkLst>
            <pc:docMk/>
            <pc:sldMk cId="280955017" sldId="276"/>
            <ac:picMk id="2" creationId="{CC6E1344-FC5B-7DDA-B434-3620E370A3DB}"/>
          </ac:picMkLst>
        </pc:picChg>
        <pc:picChg chg="add del">
          <ac:chgData name="Fiki Setiyono" userId="9dc459ecfe5d44b5" providerId="LiveId" clId="{77937F78-B2D0-4FCB-8458-7674426D5505}" dt="2023-03-13T02:49:17.186" v="69" actId="478"/>
          <ac:picMkLst>
            <pc:docMk/>
            <pc:sldMk cId="280955017" sldId="276"/>
            <ac:picMk id="3" creationId="{C4134161-A466-8C7C-BF76-FC0D461FEC04}"/>
          </ac:picMkLst>
        </pc:picChg>
        <pc:picChg chg="del">
          <ac:chgData name="Fiki Setiyono" userId="9dc459ecfe5d44b5" providerId="LiveId" clId="{77937F78-B2D0-4FCB-8458-7674426D5505}" dt="2023-03-13T02:44:43.604" v="53" actId="478"/>
          <ac:picMkLst>
            <pc:docMk/>
            <pc:sldMk cId="280955017" sldId="276"/>
            <ac:picMk id="12" creationId="{7284C677-FF8A-DC40-9C7D-C961F2E45BC5}"/>
          </ac:picMkLst>
        </pc:picChg>
        <pc:picChg chg="add del">
          <ac:chgData name="Fiki Setiyono" userId="9dc459ecfe5d44b5" providerId="LiveId" clId="{77937F78-B2D0-4FCB-8458-7674426D5505}" dt="2023-03-13T02:48:47.152" v="67"/>
          <ac:picMkLst>
            <pc:docMk/>
            <pc:sldMk cId="280955017" sldId="276"/>
            <ac:picMk id="1026" creationId="{0BFD8DDA-AEDB-D034-EBB2-3D95AD3F3FA0}"/>
          </ac:picMkLst>
        </pc:picChg>
        <pc:picChg chg="add mod">
          <ac:chgData name="Fiki Setiyono" userId="9dc459ecfe5d44b5" providerId="LiveId" clId="{77937F78-B2D0-4FCB-8458-7674426D5505}" dt="2023-03-13T02:49:31.281" v="72" actId="1076"/>
          <ac:picMkLst>
            <pc:docMk/>
            <pc:sldMk cId="280955017" sldId="276"/>
            <ac:picMk id="1028" creationId="{C690BA2A-2C8E-B3A9-5614-0583BAC0810C}"/>
          </ac:picMkLst>
        </pc:picChg>
      </pc:sldChg>
      <pc:sldChg chg="addSp delSp modSp add del mod setBg">
        <pc:chgData name="Fiki Setiyono" userId="9dc459ecfe5d44b5" providerId="LiveId" clId="{77937F78-B2D0-4FCB-8458-7674426D5505}" dt="2023-03-13T02:53:38.524" v="127" actId="1035"/>
        <pc:sldMkLst>
          <pc:docMk/>
          <pc:sldMk cId="3207337213" sldId="277"/>
        </pc:sldMkLst>
        <pc:spChg chg="add del mod">
          <ac:chgData name="Fiki Setiyono" userId="9dc459ecfe5d44b5" providerId="LiveId" clId="{77937F78-B2D0-4FCB-8458-7674426D5505}" dt="2023-03-13T02:52:16.239" v="84" actId="478"/>
          <ac:spMkLst>
            <pc:docMk/>
            <pc:sldMk cId="3207337213" sldId="277"/>
            <ac:spMk id="3" creationId="{D174BA0B-7B6D-BAFF-CF27-FD797BEF122B}"/>
          </ac:spMkLst>
        </pc:spChg>
        <pc:spChg chg="mod">
          <ac:chgData name="Fiki Setiyono" userId="9dc459ecfe5d44b5" providerId="LiveId" clId="{77937F78-B2D0-4FCB-8458-7674426D5505}" dt="2023-03-13T02:52:17.006" v="85"/>
          <ac:spMkLst>
            <pc:docMk/>
            <pc:sldMk cId="3207337213" sldId="277"/>
            <ac:spMk id="5" creationId="{5D5F32EC-3D2D-3F38-8142-BAEAC628186D}"/>
          </ac:spMkLst>
        </pc:spChg>
        <pc:spChg chg="del">
          <ac:chgData name="Fiki Setiyono" userId="9dc459ecfe5d44b5" providerId="LiveId" clId="{77937F78-B2D0-4FCB-8458-7674426D5505}" dt="2023-03-13T02:52:16.239" v="84" actId="478"/>
          <ac:spMkLst>
            <pc:docMk/>
            <pc:sldMk cId="3207337213" sldId="277"/>
            <ac:spMk id="6" creationId="{69F8ACA9-13DD-614B-8DEB-0445977B7859}"/>
          </ac:spMkLst>
        </pc:spChg>
        <pc:spChg chg="mod">
          <ac:chgData name="Fiki Setiyono" userId="9dc459ecfe5d44b5" providerId="LiveId" clId="{77937F78-B2D0-4FCB-8458-7674426D5505}" dt="2023-03-13T02:52:17.006" v="85"/>
          <ac:spMkLst>
            <pc:docMk/>
            <pc:sldMk cId="3207337213" sldId="277"/>
            <ac:spMk id="7" creationId="{FACF9D12-D3FF-2C0C-E224-8E9E0C89C03E}"/>
          </ac:spMkLst>
        </pc:spChg>
        <pc:spChg chg="mod">
          <ac:chgData name="Fiki Setiyono" userId="9dc459ecfe5d44b5" providerId="LiveId" clId="{77937F78-B2D0-4FCB-8458-7674426D5505}" dt="2023-03-13T02:52:17.006" v="85"/>
          <ac:spMkLst>
            <pc:docMk/>
            <pc:sldMk cId="3207337213" sldId="277"/>
            <ac:spMk id="8" creationId="{73DFD43A-4C6F-0EF8-6917-1C08B4A8226E}"/>
          </ac:spMkLst>
        </pc:spChg>
        <pc:spChg chg="add mod">
          <ac:chgData name="Fiki Setiyono" userId="9dc459ecfe5d44b5" providerId="LiveId" clId="{77937F78-B2D0-4FCB-8458-7674426D5505}" dt="2023-03-13T02:53:38.524" v="127" actId="1035"/>
          <ac:spMkLst>
            <pc:docMk/>
            <pc:sldMk cId="3207337213" sldId="277"/>
            <ac:spMk id="9" creationId="{6DE37155-804B-1367-E657-CC8C68804392}"/>
          </ac:spMkLst>
        </pc:spChg>
        <pc:spChg chg="add mod">
          <ac:chgData name="Fiki Setiyono" userId="9dc459ecfe5d44b5" providerId="LiveId" clId="{77937F78-B2D0-4FCB-8458-7674426D5505}" dt="2023-03-13T02:53:38.524" v="127" actId="1035"/>
          <ac:spMkLst>
            <pc:docMk/>
            <pc:sldMk cId="3207337213" sldId="277"/>
            <ac:spMk id="10" creationId="{7CECAD1D-1F35-81E3-7470-04F96D49E5E4}"/>
          </ac:spMkLst>
        </pc:spChg>
        <pc:spChg chg="add mod">
          <ac:chgData name="Fiki Setiyono" userId="9dc459ecfe5d44b5" providerId="LiveId" clId="{77937F78-B2D0-4FCB-8458-7674426D5505}" dt="2023-03-13T02:53:02.618" v="101" actId="255"/>
          <ac:spMkLst>
            <pc:docMk/>
            <pc:sldMk cId="3207337213" sldId="277"/>
            <ac:spMk id="11" creationId="{E3BF482A-7AF0-8E6F-CFB2-4BB6B65DA76A}"/>
          </ac:spMkLst>
        </pc:spChg>
        <pc:spChg chg="add mod">
          <ac:chgData name="Fiki Setiyono" userId="9dc459ecfe5d44b5" providerId="LiveId" clId="{77937F78-B2D0-4FCB-8458-7674426D5505}" dt="2023-03-13T02:53:02.618" v="101" actId="255"/>
          <ac:spMkLst>
            <pc:docMk/>
            <pc:sldMk cId="3207337213" sldId="277"/>
            <ac:spMk id="12" creationId="{16BDAE23-29F6-FFD0-B21B-E82A1FEFDFAE}"/>
          </ac:spMkLst>
        </pc:spChg>
        <pc:spChg chg="add mod">
          <ac:chgData name="Fiki Setiyono" userId="9dc459ecfe5d44b5" providerId="LiveId" clId="{77937F78-B2D0-4FCB-8458-7674426D5505}" dt="2023-03-13T02:53:02.618" v="101" actId="255"/>
          <ac:spMkLst>
            <pc:docMk/>
            <pc:sldMk cId="3207337213" sldId="277"/>
            <ac:spMk id="13" creationId="{D87CFDA2-3F51-0D6E-096C-561392724AF8}"/>
          </ac:spMkLst>
        </pc:spChg>
        <pc:spChg chg="add mod">
          <ac:chgData name="Fiki Setiyono" userId="9dc459ecfe5d44b5" providerId="LiveId" clId="{77937F78-B2D0-4FCB-8458-7674426D5505}" dt="2023-03-13T02:53:02.618" v="101" actId="255"/>
          <ac:spMkLst>
            <pc:docMk/>
            <pc:sldMk cId="3207337213" sldId="277"/>
            <ac:spMk id="14" creationId="{A7DC3063-4BA5-8EF2-F7F5-C61318B1990A}"/>
          </ac:spMkLst>
        </pc:spChg>
        <pc:spChg chg="add mod">
          <ac:chgData name="Fiki Setiyono" userId="9dc459ecfe5d44b5" providerId="LiveId" clId="{77937F78-B2D0-4FCB-8458-7674426D5505}" dt="2023-03-13T02:53:02.618" v="101" actId="255"/>
          <ac:spMkLst>
            <pc:docMk/>
            <pc:sldMk cId="3207337213" sldId="277"/>
            <ac:spMk id="15" creationId="{C6AC4B0B-40E8-E941-2B97-D475D7E42ED4}"/>
          </ac:spMkLst>
        </pc:spChg>
        <pc:spChg chg="add mod">
          <ac:chgData name="Fiki Setiyono" userId="9dc459ecfe5d44b5" providerId="LiveId" clId="{77937F78-B2D0-4FCB-8458-7674426D5505}" dt="2023-03-13T02:53:02.618" v="101" actId="255"/>
          <ac:spMkLst>
            <pc:docMk/>
            <pc:sldMk cId="3207337213" sldId="277"/>
            <ac:spMk id="16" creationId="{4A445262-33EA-AB83-8FCC-CB11EBA5A62B}"/>
          </ac:spMkLst>
        </pc:spChg>
        <pc:spChg chg="add mod">
          <ac:chgData name="Fiki Setiyono" userId="9dc459ecfe5d44b5" providerId="LiveId" clId="{77937F78-B2D0-4FCB-8458-7674426D5505}" dt="2023-03-13T02:53:02.618" v="101" actId="255"/>
          <ac:spMkLst>
            <pc:docMk/>
            <pc:sldMk cId="3207337213" sldId="277"/>
            <ac:spMk id="17" creationId="{ABA02375-1176-72E2-E047-AB00DE42EC03}"/>
          </ac:spMkLst>
        </pc:spChg>
        <pc:grpChg chg="add mod">
          <ac:chgData name="Fiki Setiyono" userId="9dc459ecfe5d44b5" providerId="LiveId" clId="{77937F78-B2D0-4FCB-8458-7674426D5505}" dt="2023-03-13T02:53:38.524" v="127" actId="1035"/>
          <ac:grpSpMkLst>
            <pc:docMk/>
            <pc:sldMk cId="3207337213" sldId="277"/>
            <ac:grpSpMk id="4" creationId="{88AF27D8-C205-BFCF-8CA7-C841BE1A4E75}"/>
          </ac:grpSpMkLst>
        </pc:grpChg>
        <pc:picChg chg="del">
          <ac:chgData name="Fiki Setiyono" userId="9dc459ecfe5d44b5" providerId="LiveId" clId="{77937F78-B2D0-4FCB-8458-7674426D5505}" dt="2023-03-13T02:52:16.239" v="84" actId="478"/>
          <ac:picMkLst>
            <pc:docMk/>
            <pc:sldMk cId="3207337213" sldId="277"/>
            <ac:picMk id="2" creationId="{F7D7BDBF-7887-41EC-9849-8E220E639262}"/>
          </ac:picMkLst>
        </pc:picChg>
        <pc:picChg chg="add mod">
          <ac:chgData name="Fiki Setiyono" userId="9dc459ecfe5d44b5" providerId="LiveId" clId="{77937F78-B2D0-4FCB-8458-7674426D5505}" dt="2023-03-13T02:52:57.802" v="100" actId="1076"/>
          <ac:picMkLst>
            <pc:docMk/>
            <pc:sldMk cId="3207337213" sldId="277"/>
            <ac:picMk id="18" creationId="{1E66627F-5760-8B17-4B60-8F71F539197E}"/>
          </ac:picMkLst>
        </pc:picChg>
        <pc:picChg chg="add mod">
          <ac:chgData name="Fiki Setiyono" userId="9dc459ecfe5d44b5" providerId="LiveId" clId="{77937F78-B2D0-4FCB-8458-7674426D5505}" dt="2023-03-13T02:52:57.802" v="100" actId="1076"/>
          <ac:picMkLst>
            <pc:docMk/>
            <pc:sldMk cId="3207337213" sldId="277"/>
            <ac:picMk id="19" creationId="{1604D67B-F47C-6ECA-13E3-806034A31EC8}"/>
          </ac:picMkLst>
        </pc:picChg>
        <pc:picChg chg="add mod">
          <ac:chgData name="Fiki Setiyono" userId="9dc459ecfe5d44b5" providerId="LiveId" clId="{77937F78-B2D0-4FCB-8458-7674426D5505}" dt="2023-03-13T02:52:57.802" v="100" actId="1076"/>
          <ac:picMkLst>
            <pc:docMk/>
            <pc:sldMk cId="3207337213" sldId="277"/>
            <ac:picMk id="20" creationId="{013786A3-84EB-2026-D61A-A9784D2CFE07}"/>
          </ac:picMkLst>
        </pc:picChg>
      </pc:sldChg>
      <pc:sldChg chg="add del setBg">
        <pc:chgData name="Fiki Setiyono" userId="9dc459ecfe5d44b5" providerId="LiveId" clId="{77937F78-B2D0-4FCB-8458-7674426D5505}" dt="2023-03-13T02:52:05.536" v="82"/>
        <pc:sldMkLst>
          <pc:docMk/>
          <pc:sldMk cId="3292833721" sldId="278"/>
        </pc:sldMkLst>
      </pc:sldChg>
      <pc:sldChg chg="addSp delSp modSp add mod">
        <pc:chgData name="Fiki Setiyono" userId="9dc459ecfe5d44b5" providerId="LiveId" clId="{77937F78-B2D0-4FCB-8458-7674426D5505}" dt="2023-03-13T03:56:29.963" v="234" actId="27636"/>
        <pc:sldMkLst>
          <pc:docMk/>
          <pc:sldMk cId="4172647669" sldId="278"/>
        </pc:sldMkLst>
        <pc:spChg chg="del">
          <ac:chgData name="Fiki Setiyono" userId="9dc459ecfe5d44b5" providerId="LiveId" clId="{77937F78-B2D0-4FCB-8458-7674426D5505}" dt="2023-03-13T03:56:24.469" v="224" actId="478"/>
          <ac:spMkLst>
            <pc:docMk/>
            <pc:sldMk cId="4172647669" sldId="278"/>
            <ac:spMk id="3" creationId="{D174BA0B-7B6D-BAFF-CF27-FD797BEF122B}"/>
          </ac:spMkLst>
        </pc:spChg>
        <pc:spChg chg="add del mod">
          <ac:chgData name="Fiki Setiyono" userId="9dc459ecfe5d44b5" providerId="LiveId" clId="{77937F78-B2D0-4FCB-8458-7674426D5505}" dt="2023-03-13T03:56:29.870" v="230"/>
          <ac:spMkLst>
            <pc:docMk/>
            <pc:sldMk cId="4172647669" sldId="278"/>
            <ac:spMk id="5" creationId="{954CC6A1-5314-9B3C-0AF2-DA6E070BDC14}"/>
          </ac:spMkLst>
        </pc:spChg>
        <pc:spChg chg="del">
          <ac:chgData name="Fiki Setiyono" userId="9dc459ecfe5d44b5" providerId="LiveId" clId="{77937F78-B2D0-4FCB-8458-7674426D5505}" dt="2023-03-13T03:56:24.469" v="224" actId="478"/>
          <ac:spMkLst>
            <pc:docMk/>
            <pc:sldMk cId="4172647669" sldId="278"/>
            <ac:spMk id="6" creationId="{69F8ACA9-13DD-614B-8DEB-0445977B7859}"/>
          </ac:spMkLst>
        </pc:spChg>
        <pc:spChg chg="add del mod">
          <ac:chgData name="Fiki Setiyono" userId="9dc459ecfe5d44b5" providerId="LiveId" clId="{77937F78-B2D0-4FCB-8458-7674426D5505}" dt="2023-03-13T03:56:29.870" v="230"/>
          <ac:spMkLst>
            <pc:docMk/>
            <pc:sldMk cId="4172647669" sldId="278"/>
            <ac:spMk id="10" creationId="{5BBB812D-59DE-7DD3-2192-AEDD0832A868}"/>
          </ac:spMkLst>
        </pc:spChg>
        <pc:spChg chg="add del mod">
          <ac:chgData name="Fiki Setiyono" userId="9dc459ecfe5d44b5" providerId="LiveId" clId="{77937F78-B2D0-4FCB-8458-7674426D5505}" dt="2023-03-13T03:56:29.870" v="230"/>
          <ac:spMkLst>
            <pc:docMk/>
            <pc:sldMk cId="4172647669" sldId="278"/>
            <ac:spMk id="11" creationId="{CEA7933A-4437-E6AA-A83A-717007678737}"/>
          </ac:spMkLst>
        </pc:spChg>
        <pc:spChg chg="add del mod">
          <ac:chgData name="Fiki Setiyono" userId="9dc459ecfe5d44b5" providerId="LiveId" clId="{77937F78-B2D0-4FCB-8458-7674426D5505}" dt="2023-03-13T03:56:29.870" v="230"/>
          <ac:spMkLst>
            <pc:docMk/>
            <pc:sldMk cId="4172647669" sldId="278"/>
            <ac:spMk id="12" creationId="{E4DF0CF0-FB7A-A510-B5A2-77BDE11C704F}"/>
          </ac:spMkLst>
        </pc:spChg>
        <pc:spChg chg="mod">
          <ac:chgData name="Fiki Setiyono" userId="9dc459ecfe5d44b5" providerId="LiveId" clId="{77937F78-B2D0-4FCB-8458-7674426D5505}" dt="2023-03-13T03:56:25.290" v="225"/>
          <ac:spMkLst>
            <pc:docMk/>
            <pc:sldMk cId="4172647669" sldId="278"/>
            <ac:spMk id="15" creationId="{2B9615E0-41FA-DF0B-EA24-3D8ABE99C24F}"/>
          </ac:spMkLst>
        </pc:spChg>
        <pc:spChg chg="mod">
          <ac:chgData name="Fiki Setiyono" userId="9dc459ecfe5d44b5" providerId="LiveId" clId="{77937F78-B2D0-4FCB-8458-7674426D5505}" dt="2023-03-13T03:56:25.290" v="225"/>
          <ac:spMkLst>
            <pc:docMk/>
            <pc:sldMk cId="4172647669" sldId="278"/>
            <ac:spMk id="16" creationId="{12BA1D00-567A-E82C-ADBE-628739CD753B}"/>
          </ac:spMkLst>
        </pc:spChg>
        <pc:spChg chg="mod">
          <ac:chgData name="Fiki Setiyono" userId="9dc459ecfe5d44b5" providerId="LiveId" clId="{77937F78-B2D0-4FCB-8458-7674426D5505}" dt="2023-03-13T03:56:25.290" v="225"/>
          <ac:spMkLst>
            <pc:docMk/>
            <pc:sldMk cId="4172647669" sldId="278"/>
            <ac:spMk id="17" creationId="{9717BFCE-3930-08E6-8E3A-F6629F4D1FFF}"/>
          </ac:spMkLst>
        </pc:spChg>
        <pc:spChg chg="mod">
          <ac:chgData name="Fiki Setiyono" userId="9dc459ecfe5d44b5" providerId="LiveId" clId="{77937F78-B2D0-4FCB-8458-7674426D5505}" dt="2023-03-13T03:56:25.290" v="225"/>
          <ac:spMkLst>
            <pc:docMk/>
            <pc:sldMk cId="4172647669" sldId="278"/>
            <ac:spMk id="18" creationId="{A2DE75EB-FD94-A943-EAC3-87385395207B}"/>
          </ac:spMkLst>
        </pc:spChg>
        <pc:spChg chg="add mod">
          <ac:chgData name="Fiki Setiyono" userId="9dc459ecfe5d44b5" providerId="LiveId" clId="{77937F78-B2D0-4FCB-8458-7674426D5505}" dt="2023-03-13T03:56:29.879" v="231"/>
          <ac:spMkLst>
            <pc:docMk/>
            <pc:sldMk cId="4172647669" sldId="278"/>
            <ac:spMk id="20" creationId="{7A7A380B-67BD-534D-438E-EBD167014289}"/>
          </ac:spMkLst>
        </pc:spChg>
        <pc:spChg chg="add mod">
          <ac:chgData name="Fiki Setiyono" userId="9dc459ecfe5d44b5" providerId="LiveId" clId="{77937F78-B2D0-4FCB-8458-7674426D5505}" dt="2023-03-13T03:56:29.960" v="232" actId="27636"/>
          <ac:spMkLst>
            <pc:docMk/>
            <pc:sldMk cId="4172647669" sldId="278"/>
            <ac:spMk id="24" creationId="{3CA227D0-83D9-283A-618E-D47AB03DC4C2}"/>
          </ac:spMkLst>
        </pc:spChg>
        <pc:spChg chg="add mod">
          <ac:chgData name="Fiki Setiyono" userId="9dc459ecfe5d44b5" providerId="LiveId" clId="{77937F78-B2D0-4FCB-8458-7674426D5505}" dt="2023-03-13T03:56:29.962" v="233" actId="27636"/>
          <ac:spMkLst>
            <pc:docMk/>
            <pc:sldMk cId="4172647669" sldId="278"/>
            <ac:spMk id="25" creationId="{44107CF5-7BBE-F02A-C660-53548859E7EA}"/>
          </ac:spMkLst>
        </pc:spChg>
        <pc:spChg chg="add mod">
          <ac:chgData name="Fiki Setiyono" userId="9dc459ecfe5d44b5" providerId="LiveId" clId="{77937F78-B2D0-4FCB-8458-7674426D5505}" dt="2023-03-13T03:56:29.963" v="234" actId="27636"/>
          <ac:spMkLst>
            <pc:docMk/>
            <pc:sldMk cId="4172647669" sldId="278"/>
            <ac:spMk id="26" creationId="{0296B0B6-10DF-09D0-3755-45FCF8940746}"/>
          </ac:spMkLst>
        </pc:spChg>
        <pc:spChg chg="mod">
          <ac:chgData name="Fiki Setiyono" userId="9dc459ecfe5d44b5" providerId="LiveId" clId="{77937F78-B2D0-4FCB-8458-7674426D5505}" dt="2023-03-13T03:56:29.879" v="231"/>
          <ac:spMkLst>
            <pc:docMk/>
            <pc:sldMk cId="4172647669" sldId="278"/>
            <ac:spMk id="29" creationId="{088CCD12-E729-0ECB-B4B0-85269DC1CA5A}"/>
          </ac:spMkLst>
        </pc:spChg>
        <pc:spChg chg="mod">
          <ac:chgData name="Fiki Setiyono" userId="9dc459ecfe5d44b5" providerId="LiveId" clId="{77937F78-B2D0-4FCB-8458-7674426D5505}" dt="2023-03-13T03:56:29.879" v="231"/>
          <ac:spMkLst>
            <pc:docMk/>
            <pc:sldMk cId="4172647669" sldId="278"/>
            <ac:spMk id="30" creationId="{EB156003-6375-FC56-DBE6-0C8BE26C40BD}"/>
          </ac:spMkLst>
        </pc:spChg>
        <pc:spChg chg="mod">
          <ac:chgData name="Fiki Setiyono" userId="9dc459ecfe5d44b5" providerId="LiveId" clId="{77937F78-B2D0-4FCB-8458-7674426D5505}" dt="2023-03-13T03:56:29.879" v="231"/>
          <ac:spMkLst>
            <pc:docMk/>
            <pc:sldMk cId="4172647669" sldId="278"/>
            <ac:spMk id="31" creationId="{520DEF45-CDCA-27BD-DB1A-C34CB925B832}"/>
          </ac:spMkLst>
        </pc:spChg>
        <pc:spChg chg="mod">
          <ac:chgData name="Fiki Setiyono" userId="9dc459ecfe5d44b5" providerId="LiveId" clId="{77937F78-B2D0-4FCB-8458-7674426D5505}" dt="2023-03-13T03:56:29.879" v="231"/>
          <ac:spMkLst>
            <pc:docMk/>
            <pc:sldMk cId="4172647669" sldId="278"/>
            <ac:spMk id="32" creationId="{4C83348D-CF60-D151-BC6A-DEC77F6BEDAE}"/>
          </ac:spMkLst>
        </pc:spChg>
        <pc:grpChg chg="add del mod">
          <ac:chgData name="Fiki Setiyono" userId="9dc459ecfe5d44b5" providerId="LiveId" clId="{77937F78-B2D0-4FCB-8458-7674426D5505}" dt="2023-03-13T03:56:29.870" v="230"/>
          <ac:grpSpMkLst>
            <pc:docMk/>
            <pc:sldMk cId="4172647669" sldId="278"/>
            <ac:grpSpMk id="13" creationId="{49B04FB5-51FE-F761-1BEA-CD495FE882A0}"/>
          </ac:grpSpMkLst>
        </pc:grpChg>
        <pc:grpChg chg="mod">
          <ac:chgData name="Fiki Setiyono" userId="9dc459ecfe5d44b5" providerId="LiveId" clId="{77937F78-B2D0-4FCB-8458-7674426D5505}" dt="2023-03-13T03:56:25.290" v="225"/>
          <ac:grpSpMkLst>
            <pc:docMk/>
            <pc:sldMk cId="4172647669" sldId="278"/>
            <ac:grpSpMk id="14" creationId="{524F7B20-D6C9-EE39-C9F1-97D361A36BF7}"/>
          </ac:grpSpMkLst>
        </pc:grpChg>
        <pc:grpChg chg="add mod">
          <ac:chgData name="Fiki Setiyono" userId="9dc459ecfe5d44b5" providerId="LiveId" clId="{77937F78-B2D0-4FCB-8458-7674426D5505}" dt="2023-03-13T03:56:29.879" v="231"/>
          <ac:grpSpMkLst>
            <pc:docMk/>
            <pc:sldMk cId="4172647669" sldId="278"/>
            <ac:grpSpMk id="27" creationId="{E4DF8111-D6DC-DB6C-8B0E-695CA6667515}"/>
          </ac:grpSpMkLst>
        </pc:grpChg>
        <pc:grpChg chg="mod">
          <ac:chgData name="Fiki Setiyono" userId="9dc459ecfe5d44b5" providerId="LiveId" clId="{77937F78-B2D0-4FCB-8458-7674426D5505}" dt="2023-03-13T03:56:29.879" v="231"/>
          <ac:grpSpMkLst>
            <pc:docMk/>
            <pc:sldMk cId="4172647669" sldId="278"/>
            <ac:grpSpMk id="28" creationId="{887148C2-2241-DBD5-9121-ED0BC5E97E41}"/>
          </ac:grpSpMkLst>
        </pc:grpChg>
        <pc:picChg chg="del">
          <ac:chgData name="Fiki Setiyono" userId="9dc459ecfe5d44b5" providerId="LiveId" clId="{77937F78-B2D0-4FCB-8458-7674426D5505}" dt="2023-03-13T03:56:24.469" v="224" actId="478"/>
          <ac:picMkLst>
            <pc:docMk/>
            <pc:sldMk cId="4172647669" sldId="278"/>
            <ac:picMk id="2" creationId="{F7D7BDBF-7887-41EC-9849-8E220E639262}"/>
          </ac:picMkLst>
        </pc:picChg>
        <pc:picChg chg="add del mod">
          <ac:chgData name="Fiki Setiyono" userId="9dc459ecfe5d44b5" providerId="LiveId" clId="{77937F78-B2D0-4FCB-8458-7674426D5505}" dt="2023-03-13T03:56:29.870" v="230"/>
          <ac:picMkLst>
            <pc:docMk/>
            <pc:sldMk cId="4172647669" sldId="278"/>
            <ac:picMk id="4" creationId="{B1192B3C-5FCC-63B6-1E3C-8308D0ADA9A6}"/>
          </ac:picMkLst>
        </pc:picChg>
        <pc:picChg chg="add del mod">
          <ac:chgData name="Fiki Setiyono" userId="9dc459ecfe5d44b5" providerId="LiveId" clId="{77937F78-B2D0-4FCB-8458-7674426D5505}" dt="2023-03-13T03:56:29.870" v="230"/>
          <ac:picMkLst>
            <pc:docMk/>
            <pc:sldMk cId="4172647669" sldId="278"/>
            <ac:picMk id="7" creationId="{4CA2D17D-631A-B9F7-AB25-7FC3C9BEEBAD}"/>
          </ac:picMkLst>
        </pc:picChg>
        <pc:picChg chg="add del mod">
          <ac:chgData name="Fiki Setiyono" userId="9dc459ecfe5d44b5" providerId="LiveId" clId="{77937F78-B2D0-4FCB-8458-7674426D5505}" dt="2023-03-13T03:56:29.870" v="230"/>
          <ac:picMkLst>
            <pc:docMk/>
            <pc:sldMk cId="4172647669" sldId="278"/>
            <ac:picMk id="8" creationId="{1CF02E67-6CE4-A67C-4716-88C02DA8BC84}"/>
          </ac:picMkLst>
        </pc:picChg>
        <pc:picChg chg="add del mod">
          <ac:chgData name="Fiki Setiyono" userId="9dc459ecfe5d44b5" providerId="LiveId" clId="{77937F78-B2D0-4FCB-8458-7674426D5505}" dt="2023-03-13T03:56:29.870" v="230"/>
          <ac:picMkLst>
            <pc:docMk/>
            <pc:sldMk cId="4172647669" sldId="278"/>
            <ac:picMk id="9" creationId="{08F90BB5-A69F-34D8-FF4B-A0EAC112D189}"/>
          </ac:picMkLst>
        </pc:picChg>
        <pc:picChg chg="add mod">
          <ac:chgData name="Fiki Setiyono" userId="9dc459ecfe5d44b5" providerId="LiveId" clId="{77937F78-B2D0-4FCB-8458-7674426D5505}" dt="2023-03-13T03:56:29.879" v="231"/>
          <ac:picMkLst>
            <pc:docMk/>
            <pc:sldMk cId="4172647669" sldId="278"/>
            <ac:picMk id="19" creationId="{B6DD1976-994B-8D4E-AAF5-1099EB853325}"/>
          </ac:picMkLst>
        </pc:picChg>
        <pc:picChg chg="add mod">
          <ac:chgData name="Fiki Setiyono" userId="9dc459ecfe5d44b5" providerId="LiveId" clId="{77937F78-B2D0-4FCB-8458-7674426D5505}" dt="2023-03-13T03:56:29.879" v="231"/>
          <ac:picMkLst>
            <pc:docMk/>
            <pc:sldMk cId="4172647669" sldId="278"/>
            <ac:picMk id="21" creationId="{CB780552-C1B1-82E6-3207-7B8C70413C64}"/>
          </ac:picMkLst>
        </pc:picChg>
        <pc:picChg chg="add mod">
          <ac:chgData name="Fiki Setiyono" userId="9dc459ecfe5d44b5" providerId="LiveId" clId="{77937F78-B2D0-4FCB-8458-7674426D5505}" dt="2023-03-13T03:56:29.879" v="231"/>
          <ac:picMkLst>
            <pc:docMk/>
            <pc:sldMk cId="4172647669" sldId="278"/>
            <ac:picMk id="22" creationId="{98FC7042-C31C-969C-8470-4848D273BEE6}"/>
          </ac:picMkLst>
        </pc:picChg>
        <pc:picChg chg="add mod">
          <ac:chgData name="Fiki Setiyono" userId="9dc459ecfe5d44b5" providerId="LiveId" clId="{77937F78-B2D0-4FCB-8458-7674426D5505}" dt="2023-03-13T03:56:29.879" v="231"/>
          <ac:picMkLst>
            <pc:docMk/>
            <pc:sldMk cId="4172647669" sldId="278"/>
            <ac:picMk id="23" creationId="{A0EAF5B5-7D7F-345D-6D51-F610F181651F}"/>
          </ac:picMkLst>
        </pc:picChg>
      </pc:sldChg>
      <pc:sldChg chg="addSp delSp modSp add mod">
        <pc:chgData name="Fiki Setiyono" userId="9dc459ecfe5d44b5" providerId="LiveId" clId="{77937F78-B2D0-4FCB-8458-7674426D5505}" dt="2023-03-13T02:54:24.070" v="137" actId="113"/>
        <pc:sldMkLst>
          <pc:docMk/>
          <pc:sldMk cId="486332224" sldId="279"/>
        </pc:sldMkLst>
        <pc:spChg chg="add mod">
          <ac:chgData name="Fiki Setiyono" userId="9dc459ecfe5d44b5" providerId="LiveId" clId="{77937F78-B2D0-4FCB-8458-7674426D5505}" dt="2023-03-13T02:54:18.222" v="135" actId="2710"/>
          <ac:spMkLst>
            <pc:docMk/>
            <pc:sldMk cId="486332224" sldId="279"/>
            <ac:spMk id="3" creationId="{E2FD3E22-4418-5D8C-10DE-321FEE645F0C}"/>
          </ac:spMkLst>
        </pc:spChg>
        <pc:spChg chg="del">
          <ac:chgData name="Fiki Setiyono" userId="9dc459ecfe5d44b5" providerId="LiveId" clId="{77937F78-B2D0-4FCB-8458-7674426D5505}" dt="2023-03-13T02:53:55.444" v="131" actId="478"/>
          <ac:spMkLst>
            <pc:docMk/>
            <pc:sldMk cId="486332224" sldId="279"/>
            <ac:spMk id="9" creationId="{6DE37155-804B-1367-E657-CC8C68804392}"/>
          </ac:spMkLst>
        </pc:spChg>
        <pc:spChg chg="del">
          <ac:chgData name="Fiki Setiyono" userId="9dc459ecfe5d44b5" providerId="LiveId" clId="{77937F78-B2D0-4FCB-8458-7674426D5505}" dt="2023-03-13T02:53:55.444" v="131" actId="478"/>
          <ac:spMkLst>
            <pc:docMk/>
            <pc:sldMk cId="486332224" sldId="279"/>
            <ac:spMk id="10" creationId="{7CECAD1D-1F35-81E3-7470-04F96D49E5E4}"/>
          </ac:spMkLst>
        </pc:spChg>
        <pc:spChg chg="del">
          <ac:chgData name="Fiki Setiyono" userId="9dc459ecfe5d44b5" providerId="LiveId" clId="{77937F78-B2D0-4FCB-8458-7674426D5505}" dt="2023-03-13T02:53:55.444" v="131" actId="478"/>
          <ac:spMkLst>
            <pc:docMk/>
            <pc:sldMk cId="486332224" sldId="279"/>
            <ac:spMk id="11" creationId="{E3BF482A-7AF0-8E6F-CFB2-4BB6B65DA76A}"/>
          </ac:spMkLst>
        </pc:spChg>
        <pc:spChg chg="del">
          <ac:chgData name="Fiki Setiyono" userId="9dc459ecfe5d44b5" providerId="LiveId" clId="{77937F78-B2D0-4FCB-8458-7674426D5505}" dt="2023-03-13T02:53:55.444" v="131" actId="478"/>
          <ac:spMkLst>
            <pc:docMk/>
            <pc:sldMk cId="486332224" sldId="279"/>
            <ac:spMk id="12" creationId="{16BDAE23-29F6-FFD0-B21B-E82A1FEFDFAE}"/>
          </ac:spMkLst>
        </pc:spChg>
        <pc:spChg chg="del">
          <ac:chgData name="Fiki Setiyono" userId="9dc459ecfe5d44b5" providerId="LiveId" clId="{77937F78-B2D0-4FCB-8458-7674426D5505}" dt="2023-03-13T02:53:55.444" v="131" actId="478"/>
          <ac:spMkLst>
            <pc:docMk/>
            <pc:sldMk cId="486332224" sldId="279"/>
            <ac:spMk id="13" creationId="{D87CFDA2-3F51-0D6E-096C-561392724AF8}"/>
          </ac:spMkLst>
        </pc:spChg>
        <pc:spChg chg="del">
          <ac:chgData name="Fiki Setiyono" userId="9dc459ecfe5d44b5" providerId="LiveId" clId="{77937F78-B2D0-4FCB-8458-7674426D5505}" dt="2023-03-13T02:53:55.444" v="131" actId="478"/>
          <ac:spMkLst>
            <pc:docMk/>
            <pc:sldMk cId="486332224" sldId="279"/>
            <ac:spMk id="14" creationId="{A7DC3063-4BA5-8EF2-F7F5-C61318B1990A}"/>
          </ac:spMkLst>
        </pc:spChg>
        <pc:spChg chg="del">
          <ac:chgData name="Fiki Setiyono" userId="9dc459ecfe5d44b5" providerId="LiveId" clId="{77937F78-B2D0-4FCB-8458-7674426D5505}" dt="2023-03-13T02:53:55.444" v="131" actId="478"/>
          <ac:spMkLst>
            <pc:docMk/>
            <pc:sldMk cId="486332224" sldId="279"/>
            <ac:spMk id="15" creationId="{C6AC4B0B-40E8-E941-2B97-D475D7E42ED4}"/>
          </ac:spMkLst>
        </pc:spChg>
        <pc:spChg chg="del">
          <ac:chgData name="Fiki Setiyono" userId="9dc459ecfe5d44b5" providerId="LiveId" clId="{77937F78-B2D0-4FCB-8458-7674426D5505}" dt="2023-03-13T02:53:55.444" v="131" actId="478"/>
          <ac:spMkLst>
            <pc:docMk/>
            <pc:sldMk cId="486332224" sldId="279"/>
            <ac:spMk id="16" creationId="{4A445262-33EA-AB83-8FCC-CB11EBA5A62B}"/>
          </ac:spMkLst>
        </pc:spChg>
        <pc:spChg chg="del">
          <ac:chgData name="Fiki Setiyono" userId="9dc459ecfe5d44b5" providerId="LiveId" clId="{77937F78-B2D0-4FCB-8458-7674426D5505}" dt="2023-03-13T02:53:55.444" v="131" actId="478"/>
          <ac:spMkLst>
            <pc:docMk/>
            <pc:sldMk cId="486332224" sldId="279"/>
            <ac:spMk id="17" creationId="{ABA02375-1176-72E2-E047-AB00DE42EC03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22" creationId="{B960BE7C-6CE1-D6DB-68A2-BEC78AB3E13C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23" creationId="{A77FCDEE-4120-88A0-5619-B95E1AEFB622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24" creationId="{01E6E315-5E50-D2AC-006D-D5FE2ECF5D1C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25" creationId="{5D2189A7-5A5C-169C-065A-F614874E5599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26" creationId="{CE500846-82E9-4171-16A2-8893E19E20AA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27" creationId="{B4674CA6-CD18-0BD7-6E13-D785B187824D}"/>
          </ac:spMkLst>
        </pc:spChg>
        <pc:spChg chg="add 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28" creationId="{B03E6055-8524-BD15-F7A3-F7232F9FA08B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31" creationId="{5A741BAC-8B20-BF89-C6EB-307171E7FC9D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32" creationId="{321D3C98-0B5D-3842-B077-C6231DD4DF12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33" creationId="{D7EF7D66-AE5C-AE6E-BF8A-53650D70DAEC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34" creationId="{1823F042-287C-2DC7-2D6F-AAA2DDFBB54E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35" creationId="{397B281D-F408-2323-8D58-5042A4A99B5D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36" creationId="{BAE4C3B7-B151-077B-744E-32BE0B72CCDB}"/>
          </ac:spMkLst>
        </pc:spChg>
        <pc:spChg chg="add 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37" creationId="{BC52658B-B91C-14AE-5A94-4AFE0433B09E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40" creationId="{F8AAD244-BEA9-B6A7-E994-77F44C8405D2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41" creationId="{20BE7F5C-DC4A-1FF3-AE9B-2E93C4F156EE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42" creationId="{14DE1A1E-8A22-69AE-DA50-0ADD52ABCBB8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43" creationId="{719A0540-5F06-C359-7510-0D3326F252B6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44" creationId="{60F85E63-D844-D97F-BCE2-8121AF0EDE5B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45" creationId="{324CE128-0485-A416-A1A5-64C416221A86}"/>
          </ac:spMkLst>
        </pc:spChg>
        <pc:spChg chg="add 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46" creationId="{464CB6DD-0930-4E15-BCAA-1BEBF45C393C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49" creationId="{24D7B742-DC7F-CE68-810B-4E4FBAF1B2A5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50" creationId="{FCEA69B8-7186-9EE3-78A3-FC27D6B4423B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51" creationId="{FC9E6426-E270-F76F-0FE9-36FA88ACF9D5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52" creationId="{7CD20323-610A-7D60-D768-6DE5764082F0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53" creationId="{1AABBB56-3FF2-6CC1-97F4-5A04989AE322}"/>
          </ac:spMkLst>
        </pc:spChg>
        <pc:spChg chg="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54" creationId="{AFD8F550-716E-36A5-40AA-047C1ABF4E71}"/>
          </ac:spMkLst>
        </pc:spChg>
        <pc:spChg chg="add mod">
          <ac:chgData name="Fiki Setiyono" userId="9dc459ecfe5d44b5" providerId="LiveId" clId="{77937F78-B2D0-4FCB-8458-7674426D5505}" dt="2023-03-13T02:54:24.070" v="137" actId="113"/>
          <ac:spMkLst>
            <pc:docMk/>
            <pc:sldMk cId="486332224" sldId="279"/>
            <ac:spMk id="55" creationId="{890047BA-4893-8A15-13A9-047684910B95}"/>
          </ac:spMkLst>
        </pc:spChg>
        <pc:grpChg chg="del">
          <ac:chgData name="Fiki Setiyono" userId="9dc459ecfe5d44b5" providerId="LiveId" clId="{77937F78-B2D0-4FCB-8458-7674426D5505}" dt="2023-03-13T02:53:55.444" v="131" actId="478"/>
          <ac:grpSpMkLst>
            <pc:docMk/>
            <pc:sldMk cId="486332224" sldId="279"/>
            <ac:grpSpMk id="4" creationId="{88AF27D8-C205-BFCF-8CA7-C841BE1A4E75}"/>
          </ac:grpSpMkLst>
        </pc:grpChg>
        <pc:grpChg chg="add mod">
          <ac:chgData name="Fiki Setiyono" userId="9dc459ecfe5d44b5" providerId="LiveId" clId="{77937F78-B2D0-4FCB-8458-7674426D5505}" dt="2023-03-13T02:54:23.010" v="136" actId="1076"/>
          <ac:grpSpMkLst>
            <pc:docMk/>
            <pc:sldMk cId="486332224" sldId="279"/>
            <ac:grpSpMk id="6" creationId="{381783F7-6DAB-CB50-5ADB-AE0B1B2798B4}"/>
          </ac:grpSpMkLst>
        </pc:grpChg>
        <pc:grpChg chg="mod">
          <ac:chgData name="Fiki Setiyono" userId="9dc459ecfe5d44b5" providerId="LiveId" clId="{77937F78-B2D0-4FCB-8458-7674426D5505}" dt="2023-03-13T02:54:07.788" v="133"/>
          <ac:grpSpMkLst>
            <pc:docMk/>
            <pc:sldMk cId="486332224" sldId="279"/>
            <ac:grpSpMk id="21" creationId="{18BD2E92-DEC7-795F-1837-8D9DCA53CF09}"/>
          </ac:grpSpMkLst>
        </pc:grpChg>
        <pc:grpChg chg="add mod">
          <ac:chgData name="Fiki Setiyono" userId="9dc459ecfe5d44b5" providerId="LiveId" clId="{77937F78-B2D0-4FCB-8458-7674426D5505}" dt="2023-03-13T02:54:23.010" v="136" actId="1076"/>
          <ac:grpSpMkLst>
            <pc:docMk/>
            <pc:sldMk cId="486332224" sldId="279"/>
            <ac:grpSpMk id="29" creationId="{E20B3D04-A365-0493-C1A0-17BCD725665A}"/>
          </ac:grpSpMkLst>
        </pc:grpChg>
        <pc:grpChg chg="mod">
          <ac:chgData name="Fiki Setiyono" userId="9dc459ecfe5d44b5" providerId="LiveId" clId="{77937F78-B2D0-4FCB-8458-7674426D5505}" dt="2023-03-13T02:54:07.788" v="133"/>
          <ac:grpSpMkLst>
            <pc:docMk/>
            <pc:sldMk cId="486332224" sldId="279"/>
            <ac:grpSpMk id="30" creationId="{EA279D12-ADB8-95B1-F9C3-D2477017682A}"/>
          </ac:grpSpMkLst>
        </pc:grpChg>
        <pc:grpChg chg="add mod">
          <ac:chgData name="Fiki Setiyono" userId="9dc459ecfe5d44b5" providerId="LiveId" clId="{77937F78-B2D0-4FCB-8458-7674426D5505}" dt="2023-03-13T02:54:23.010" v="136" actId="1076"/>
          <ac:grpSpMkLst>
            <pc:docMk/>
            <pc:sldMk cId="486332224" sldId="279"/>
            <ac:grpSpMk id="38" creationId="{602DFFFC-29E9-A5A3-786A-6CD24E6C0F13}"/>
          </ac:grpSpMkLst>
        </pc:grpChg>
        <pc:grpChg chg="mod">
          <ac:chgData name="Fiki Setiyono" userId="9dc459ecfe5d44b5" providerId="LiveId" clId="{77937F78-B2D0-4FCB-8458-7674426D5505}" dt="2023-03-13T02:54:07.788" v="133"/>
          <ac:grpSpMkLst>
            <pc:docMk/>
            <pc:sldMk cId="486332224" sldId="279"/>
            <ac:grpSpMk id="39" creationId="{A634C147-1BC4-7CC2-0827-E71EBCF85479}"/>
          </ac:grpSpMkLst>
        </pc:grpChg>
        <pc:grpChg chg="add mod">
          <ac:chgData name="Fiki Setiyono" userId="9dc459ecfe5d44b5" providerId="LiveId" clId="{77937F78-B2D0-4FCB-8458-7674426D5505}" dt="2023-03-13T02:54:23.010" v="136" actId="1076"/>
          <ac:grpSpMkLst>
            <pc:docMk/>
            <pc:sldMk cId="486332224" sldId="279"/>
            <ac:grpSpMk id="47" creationId="{485EE1C9-CAD0-A1F6-D8C5-84BC34B23B6F}"/>
          </ac:grpSpMkLst>
        </pc:grpChg>
        <pc:grpChg chg="mod">
          <ac:chgData name="Fiki Setiyono" userId="9dc459ecfe5d44b5" providerId="LiveId" clId="{77937F78-B2D0-4FCB-8458-7674426D5505}" dt="2023-03-13T02:54:07.788" v="133"/>
          <ac:grpSpMkLst>
            <pc:docMk/>
            <pc:sldMk cId="486332224" sldId="279"/>
            <ac:grpSpMk id="48" creationId="{8E75942E-6DD3-A58D-6005-D531CB32CBD0}"/>
          </ac:grpSpMkLst>
        </pc:grpChg>
        <pc:picChg chg="add mod">
          <ac:chgData name="Fiki Setiyono" userId="9dc459ecfe5d44b5" providerId="LiveId" clId="{77937F78-B2D0-4FCB-8458-7674426D5505}" dt="2023-03-13T02:54:07.788" v="133"/>
          <ac:picMkLst>
            <pc:docMk/>
            <pc:sldMk cId="486332224" sldId="279"/>
            <ac:picMk id="2" creationId="{78DDAE05-2D21-98E4-231F-40672AB5D80D}"/>
          </ac:picMkLst>
        </pc:picChg>
        <pc:picChg chg="del">
          <ac:chgData name="Fiki Setiyono" userId="9dc459ecfe5d44b5" providerId="LiveId" clId="{77937F78-B2D0-4FCB-8458-7674426D5505}" dt="2023-03-13T02:53:55.444" v="131" actId="478"/>
          <ac:picMkLst>
            <pc:docMk/>
            <pc:sldMk cId="486332224" sldId="279"/>
            <ac:picMk id="18" creationId="{1E66627F-5760-8B17-4B60-8F71F539197E}"/>
          </ac:picMkLst>
        </pc:picChg>
        <pc:picChg chg="del">
          <ac:chgData name="Fiki Setiyono" userId="9dc459ecfe5d44b5" providerId="LiveId" clId="{77937F78-B2D0-4FCB-8458-7674426D5505}" dt="2023-03-13T02:53:55.444" v="131" actId="478"/>
          <ac:picMkLst>
            <pc:docMk/>
            <pc:sldMk cId="486332224" sldId="279"/>
            <ac:picMk id="19" creationId="{1604D67B-F47C-6ECA-13E3-806034A31EC8}"/>
          </ac:picMkLst>
        </pc:picChg>
        <pc:picChg chg="del">
          <ac:chgData name="Fiki Setiyono" userId="9dc459ecfe5d44b5" providerId="LiveId" clId="{77937F78-B2D0-4FCB-8458-7674426D5505}" dt="2023-03-13T02:53:55.444" v="131" actId="478"/>
          <ac:picMkLst>
            <pc:docMk/>
            <pc:sldMk cId="486332224" sldId="279"/>
            <ac:picMk id="20" creationId="{013786A3-84EB-2026-D61A-A9784D2CFE07}"/>
          </ac:picMkLst>
        </pc:picChg>
        <pc:picChg chg="add mod">
          <ac:chgData name="Fiki Setiyono" userId="9dc459ecfe5d44b5" providerId="LiveId" clId="{77937F78-B2D0-4FCB-8458-7674426D5505}" dt="2023-03-13T02:54:23.010" v="136" actId="1076"/>
          <ac:picMkLst>
            <pc:docMk/>
            <pc:sldMk cId="486332224" sldId="279"/>
            <ac:picMk id="56" creationId="{FB12EAD6-6576-36BB-A5E7-EC83A0EC9E2B}"/>
          </ac:picMkLst>
        </pc:picChg>
        <pc:picChg chg="add mod">
          <ac:chgData name="Fiki Setiyono" userId="9dc459ecfe5d44b5" providerId="LiveId" clId="{77937F78-B2D0-4FCB-8458-7674426D5505}" dt="2023-03-13T02:54:23.010" v="136" actId="1076"/>
          <ac:picMkLst>
            <pc:docMk/>
            <pc:sldMk cId="486332224" sldId="279"/>
            <ac:picMk id="57" creationId="{3664A9DD-9964-3618-332C-991EBFC16651}"/>
          </ac:picMkLst>
        </pc:picChg>
        <pc:picChg chg="add mod">
          <ac:chgData name="Fiki Setiyono" userId="9dc459ecfe5d44b5" providerId="LiveId" clId="{77937F78-B2D0-4FCB-8458-7674426D5505}" dt="2023-03-13T02:54:23.010" v="136" actId="1076"/>
          <ac:picMkLst>
            <pc:docMk/>
            <pc:sldMk cId="486332224" sldId="279"/>
            <ac:picMk id="58" creationId="{10361BA7-B306-E231-3DEF-C8F35F9C2277}"/>
          </ac:picMkLst>
        </pc:picChg>
        <pc:picChg chg="add mod">
          <ac:chgData name="Fiki Setiyono" userId="9dc459ecfe5d44b5" providerId="LiveId" clId="{77937F78-B2D0-4FCB-8458-7674426D5505}" dt="2023-03-13T02:54:23.010" v="136" actId="1076"/>
          <ac:picMkLst>
            <pc:docMk/>
            <pc:sldMk cId="486332224" sldId="279"/>
            <ac:picMk id="59" creationId="{5DBDC5D2-B728-E22A-B827-B7AD5B586F17}"/>
          </ac:picMkLst>
        </pc:picChg>
      </pc:sldChg>
      <pc:sldChg chg="add del setBg">
        <pc:chgData name="Fiki Setiyono" userId="9dc459ecfe5d44b5" providerId="LiveId" clId="{77937F78-B2D0-4FCB-8458-7674426D5505}" dt="2023-03-13T02:53:53.434" v="129"/>
        <pc:sldMkLst>
          <pc:docMk/>
          <pc:sldMk cId="1273299921" sldId="279"/>
        </pc:sldMkLst>
      </pc:sldChg>
      <pc:sldChg chg="new del">
        <pc:chgData name="Fiki Setiyono" userId="9dc459ecfe5d44b5" providerId="LiveId" clId="{77937F78-B2D0-4FCB-8458-7674426D5505}" dt="2023-03-13T02:55:31.103" v="152" actId="47"/>
        <pc:sldMkLst>
          <pc:docMk/>
          <pc:sldMk cId="782015458" sldId="280"/>
        </pc:sldMkLst>
      </pc:sldChg>
      <pc:sldChg chg="add del setBg">
        <pc:chgData name="Fiki Setiyono" userId="9dc459ecfe5d44b5" providerId="LiveId" clId="{77937F78-B2D0-4FCB-8458-7674426D5505}" dt="2023-03-13T02:54:52.528" v="141"/>
        <pc:sldMkLst>
          <pc:docMk/>
          <pc:sldMk cId="1526600484" sldId="281"/>
        </pc:sldMkLst>
      </pc:sldChg>
      <pc:sldChg chg="addSp delSp modSp add mod">
        <pc:chgData name="Fiki Setiyono" userId="9dc459ecfe5d44b5" providerId="LiveId" clId="{77937F78-B2D0-4FCB-8458-7674426D5505}" dt="2023-03-13T02:58:14.119" v="195" actId="403"/>
        <pc:sldMkLst>
          <pc:docMk/>
          <pc:sldMk cId="3463726405" sldId="281"/>
        </pc:sldMkLst>
        <pc:spChg chg="del">
          <ac:chgData name="Fiki Setiyono" userId="9dc459ecfe5d44b5" providerId="LiveId" clId="{77937F78-B2D0-4FCB-8458-7674426D5505}" dt="2023-03-13T02:54:55.700" v="143" actId="478"/>
          <ac:spMkLst>
            <pc:docMk/>
            <pc:sldMk cId="3463726405" sldId="281"/>
            <ac:spMk id="3" creationId="{E2FD3E22-4418-5D8C-10DE-321FEE645F0C}"/>
          </ac:spMkLst>
        </pc:spChg>
        <pc:spChg chg="add mod">
          <ac:chgData name="Fiki Setiyono" userId="9dc459ecfe5d44b5" providerId="LiveId" clId="{77937F78-B2D0-4FCB-8458-7674426D5505}" dt="2023-03-13T02:55:24.745" v="151" actId="207"/>
          <ac:spMkLst>
            <pc:docMk/>
            <pc:sldMk cId="3463726405" sldId="281"/>
            <ac:spMk id="11" creationId="{EE444AA0-9ED7-F8B2-72FA-AF100D91B683}"/>
          </ac:spMkLst>
        </pc:spChg>
        <pc:spChg chg="add mod">
          <ac:chgData name="Fiki Setiyono" userId="9dc459ecfe5d44b5" providerId="LiveId" clId="{77937F78-B2D0-4FCB-8458-7674426D5505}" dt="2023-03-13T02:56:24.120" v="165" actId="403"/>
          <ac:spMkLst>
            <pc:docMk/>
            <pc:sldMk cId="3463726405" sldId="281"/>
            <ac:spMk id="12" creationId="{3DE41722-8DD7-8CEF-64B8-71E2CB767AE8}"/>
          </ac:spMkLst>
        </pc:spChg>
        <pc:spChg chg="add mod">
          <ac:chgData name="Fiki Setiyono" userId="9dc459ecfe5d44b5" providerId="LiveId" clId="{77937F78-B2D0-4FCB-8458-7674426D5505}" dt="2023-03-13T02:58:00.909" v="188" actId="1076"/>
          <ac:spMkLst>
            <pc:docMk/>
            <pc:sldMk cId="3463726405" sldId="281"/>
            <ac:spMk id="13" creationId="{0FF80A26-C32A-D49F-EA82-9C34AA1FB6B2}"/>
          </ac:spMkLst>
        </pc:spChg>
        <pc:spChg chg="add del mod">
          <ac:chgData name="Fiki Setiyono" userId="9dc459ecfe5d44b5" providerId="LiveId" clId="{77937F78-B2D0-4FCB-8458-7674426D5505}" dt="2023-03-13T02:56:13.531" v="161" actId="478"/>
          <ac:spMkLst>
            <pc:docMk/>
            <pc:sldMk cId="3463726405" sldId="281"/>
            <ac:spMk id="16" creationId="{13C4325D-5372-9C41-B6FC-23259C466FB5}"/>
          </ac:spMkLst>
        </pc:spChg>
        <pc:spChg chg="add mod">
          <ac:chgData name="Fiki Setiyono" userId="9dc459ecfe5d44b5" providerId="LiveId" clId="{77937F78-B2D0-4FCB-8458-7674426D5505}" dt="2023-03-13T02:58:14.119" v="195" actId="403"/>
          <ac:spMkLst>
            <pc:docMk/>
            <pc:sldMk cId="3463726405" sldId="281"/>
            <ac:spMk id="17" creationId="{0D2ADB72-C2DD-8C40-879B-A1D11A516169}"/>
          </ac:spMkLst>
        </pc:spChg>
        <pc:spChg chg="add mod">
          <ac:chgData name="Fiki Setiyono" userId="9dc459ecfe5d44b5" providerId="LiveId" clId="{77937F78-B2D0-4FCB-8458-7674426D5505}" dt="2023-03-13T02:58:05.884" v="191" actId="403"/>
          <ac:spMkLst>
            <pc:docMk/>
            <pc:sldMk cId="3463726405" sldId="281"/>
            <ac:spMk id="18" creationId="{74233018-48FE-2CA7-6BBB-ED4D7AB8873C}"/>
          </ac:spMkLst>
        </pc:spChg>
        <pc:spChg chg="del">
          <ac:chgData name="Fiki Setiyono" userId="9dc459ecfe5d44b5" providerId="LiveId" clId="{77937F78-B2D0-4FCB-8458-7674426D5505}" dt="2023-03-13T02:54:55.700" v="143" actId="478"/>
          <ac:spMkLst>
            <pc:docMk/>
            <pc:sldMk cId="3463726405" sldId="281"/>
            <ac:spMk id="28" creationId="{B03E6055-8524-BD15-F7A3-F7232F9FA08B}"/>
          </ac:spMkLst>
        </pc:spChg>
        <pc:spChg chg="del">
          <ac:chgData name="Fiki Setiyono" userId="9dc459ecfe5d44b5" providerId="LiveId" clId="{77937F78-B2D0-4FCB-8458-7674426D5505}" dt="2023-03-13T02:54:55.700" v="143" actId="478"/>
          <ac:spMkLst>
            <pc:docMk/>
            <pc:sldMk cId="3463726405" sldId="281"/>
            <ac:spMk id="37" creationId="{BC52658B-B91C-14AE-5A94-4AFE0433B09E}"/>
          </ac:spMkLst>
        </pc:spChg>
        <pc:spChg chg="del">
          <ac:chgData name="Fiki Setiyono" userId="9dc459ecfe5d44b5" providerId="LiveId" clId="{77937F78-B2D0-4FCB-8458-7674426D5505}" dt="2023-03-13T02:54:55.700" v="143" actId="478"/>
          <ac:spMkLst>
            <pc:docMk/>
            <pc:sldMk cId="3463726405" sldId="281"/>
            <ac:spMk id="46" creationId="{464CB6DD-0930-4E15-BCAA-1BEBF45C393C}"/>
          </ac:spMkLst>
        </pc:spChg>
        <pc:spChg chg="del">
          <ac:chgData name="Fiki Setiyono" userId="9dc459ecfe5d44b5" providerId="LiveId" clId="{77937F78-B2D0-4FCB-8458-7674426D5505}" dt="2023-03-13T02:54:55.700" v="143" actId="478"/>
          <ac:spMkLst>
            <pc:docMk/>
            <pc:sldMk cId="3463726405" sldId="281"/>
            <ac:spMk id="55" creationId="{890047BA-4893-8A15-13A9-047684910B95}"/>
          </ac:spMkLst>
        </pc:spChg>
        <pc:spChg chg="add del">
          <ac:chgData name="Fiki Setiyono" userId="9dc459ecfe5d44b5" providerId="LiveId" clId="{77937F78-B2D0-4FCB-8458-7674426D5505}" dt="2023-03-13T02:57:50.988" v="184"/>
          <ac:spMkLst>
            <pc:docMk/>
            <pc:sldMk cId="3463726405" sldId="281"/>
            <ac:spMk id="61" creationId="{2CF738AE-355A-FECF-5AEE-18C5152754E6}"/>
          </ac:spMkLst>
        </pc:spChg>
        <pc:grpChg chg="del">
          <ac:chgData name="Fiki Setiyono" userId="9dc459ecfe5d44b5" providerId="LiveId" clId="{77937F78-B2D0-4FCB-8458-7674426D5505}" dt="2023-03-13T02:54:55.700" v="143" actId="478"/>
          <ac:grpSpMkLst>
            <pc:docMk/>
            <pc:sldMk cId="3463726405" sldId="281"/>
            <ac:grpSpMk id="6" creationId="{381783F7-6DAB-CB50-5ADB-AE0B1B2798B4}"/>
          </ac:grpSpMkLst>
        </pc:grpChg>
        <pc:grpChg chg="del">
          <ac:chgData name="Fiki Setiyono" userId="9dc459ecfe5d44b5" providerId="LiveId" clId="{77937F78-B2D0-4FCB-8458-7674426D5505}" dt="2023-03-13T02:54:55.700" v="143" actId="478"/>
          <ac:grpSpMkLst>
            <pc:docMk/>
            <pc:sldMk cId="3463726405" sldId="281"/>
            <ac:grpSpMk id="29" creationId="{E20B3D04-A365-0493-C1A0-17BCD725665A}"/>
          </ac:grpSpMkLst>
        </pc:grpChg>
        <pc:grpChg chg="del">
          <ac:chgData name="Fiki Setiyono" userId="9dc459ecfe5d44b5" providerId="LiveId" clId="{77937F78-B2D0-4FCB-8458-7674426D5505}" dt="2023-03-13T02:54:55.700" v="143" actId="478"/>
          <ac:grpSpMkLst>
            <pc:docMk/>
            <pc:sldMk cId="3463726405" sldId="281"/>
            <ac:grpSpMk id="38" creationId="{602DFFFC-29E9-A5A3-786A-6CD24E6C0F13}"/>
          </ac:grpSpMkLst>
        </pc:grpChg>
        <pc:grpChg chg="del">
          <ac:chgData name="Fiki Setiyono" userId="9dc459ecfe5d44b5" providerId="LiveId" clId="{77937F78-B2D0-4FCB-8458-7674426D5505}" dt="2023-03-13T02:54:55.700" v="143" actId="478"/>
          <ac:grpSpMkLst>
            <pc:docMk/>
            <pc:sldMk cId="3463726405" sldId="281"/>
            <ac:grpSpMk id="47" creationId="{485EE1C9-CAD0-A1F6-D8C5-84BC34B23B6F}"/>
          </ac:grpSpMkLst>
        </pc:grpChg>
        <pc:picChg chg="del">
          <ac:chgData name="Fiki Setiyono" userId="9dc459ecfe5d44b5" providerId="LiveId" clId="{77937F78-B2D0-4FCB-8458-7674426D5505}" dt="2023-03-13T02:54:55.700" v="143" actId="478"/>
          <ac:picMkLst>
            <pc:docMk/>
            <pc:sldMk cId="3463726405" sldId="281"/>
            <ac:picMk id="2" creationId="{78DDAE05-2D21-98E4-231F-40672AB5D80D}"/>
          </ac:picMkLst>
        </pc:picChg>
        <pc:picChg chg="add mod">
          <ac:chgData name="Fiki Setiyono" userId="9dc459ecfe5d44b5" providerId="LiveId" clId="{77937F78-B2D0-4FCB-8458-7674426D5505}" dt="2023-03-13T02:55:04.125" v="144"/>
          <ac:picMkLst>
            <pc:docMk/>
            <pc:sldMk cId="3463726405" sldId="281"/>
            <ac:picMk id="4" creationId="{C5AECBF7-2024-A25E-EBA8-1E0C9596F4B1}"/>
          </ac:picMkLst>
        </pc:picChg>
        <pc:picChg chg="add mod">
          <ac:chgData name="Fiki Setiyono" userId="9dc459ecfe5d44b5" providerId="LiveId" clId="{77937F78-B2D0-4FCB-8458-7674426D5505}" dt="2023-03-13T02:55:04.125" v="144"/>
          <ac:picMkLst>
            <pc:docMk/>
            <pc:sldMk cId="3463726405" sldId="281"/>
            <ac:picMk id="5" creationId="{F0AC40CB-855F-C2FA-E1AD-62F357CB6107}"/>
          </ac:picMkLst>
        </pc:picChg>
        <pc:picChg chg="add mod">
          <ac:chgData name="Fiki Setiyono" userId="9dc459ecfe5d44b5" providerId="LiveId" clId="{77937F78-B2D0-4FCB-8458-7674426D5505}" dt="2023-03-13T02:55:04.125" v="144"/>
          <ac:picMkLst>
            <pc:docMk/>
            <pc:sldMk cId="3463726405" sldId="281"/>
            <ac:picMk id="7" creationId="{B5B2FE82-C993-39C7-A8E4-CA34AEB71D90}"/>
          </ac:picMkLst>
        </pc:picChg>
        <pc:picChg chg="add mod">
          <ac:chgData name="Fiki Setiyono" userId="9dc459ecfe5d44b5" providerId="LiveId" clId="{77937F78-B2D0-4FCB-8458-7674426D5505}" dt="2023-03-13T02:55:04.125" v="144"/>
          <ac:picMkLst>
            <pc:docMk/>
            <pc:sldMk cId="3463726405" sldId="281"/>
            <ac:picMk id="8" creationId="{55DBE3B2-C493-54E0-0643-E459E42E0ED9}"/>
          </ac:picMkLst>
        </pc:picChg>
        <pc:picChg chg="add mod">
          <ac:chgData name="Fiki Setiyono" userId="9dc459ecfe5d44b5" providerId="LiveId" clId="{77937F78-B2D0-4FCB-8458-7674426D5505}" dt="2023-03-13T02:55:04.125" v="144"/>
          <ac:picMkLst>
            <pc:docMk/>
            <pc:sldMk cId="3463726405" sldId="281"/>
            <ac:picMk id="9" creationId="{31EFAA22-68C4-EFFB-9B00-5D8A7D518E3A}"/>
          </ac:picMkLst>
        </pc:picChg>
        <pc:picChg chg="add mod">
          <ac:chgData name="Fiki Setiyono" userId="9dc459ecfe5d44b5" providerId="LiveId" clId="{77937F78-B2D0-4FCB-8458-7674426D5505}" dt="2023-03-13T02:56:38.384" v="168" actId="1076"/>
          <ac:picMkLst>
            <pc:docMk/>
            <pc:sldMk cId="3463726405" sldId="281"/>
            <ac:picMk id="10" creationId="{4605FE56-F769-B289-7A13-BF041E05E0E4}"/>
          </ac:picMkLst>
        </pc:picChg>
        <pc:picChg chg="add del mod">
          <ac:chgData name="Fiki Setiyono" userId="9dc459ecfe5d44b5" providerId="LiveId" clId="{77937F78-B2D0-4FCB-8458-7674426D5505}" dt="2023-03-13T02:56:34.337" v="167" actId="478"/>
          <ac:picMkLst>
            <pc:docMk/>
            <pc:sldMk cId="3463726405" sldId="281"/>
            <ac:picMk id="14" creationId="{7A838CEC-015A-707C-53A0-DB30BABF1F19}"/>
          </ac:picMkLst>
        </pc:picChg>
        <pc:picChg chg="add del mod">
          <ac:chgData name="Fiki Setiyono" userId="9dc459ecfe5d44b5" providerId="LiveId" clId="{77937F78-B2D0-4FCB-8458-7674426D5505}" dt="2023-03-13T02:57:29.107" v="176" actId="478"/>
          <ac:picMkLst>
            <pc:docMk/>
            <pc:sldMk cId="3463726405" sldId="281"/>
            <ac:picMk id="15" creationId="{B3FADC0C-182B-5362-73C2-F52F658EE900}"/>
          </ac:picMkLst>
        </pc:picChg>
        <pc:picChg chg="add del mod">
          <ac:chgData name="Fiki Setiyono" userId="9dc459ecfe5d44b5" providerId="LiveId" clId="{77937F78-B2D0-4FCB-8458-7674426D5505}" dt="2023-03-13T02:57:32.593" v="178"/>
          <ac:picMkLst>
            <pc:docMk/>
            <pc:sldMk cId="3463726405" sldId="281"/>
            <ac:picMk id="19" creationId="{E79569EE-19E5-36B0-B48F-D487DCB96E0C}"/>
          </ac:picMkLst>
        </pc:picChg>
        <pc:picChg chg="add del mod">
          <ac:chgData name="Fiki Setiyono" userId="9dc459ecfe5d44b5" providerId="LiveId" clId="{77937F78-B2D0-4FCB-8458-7674426D5505}" dt="2023-03-13T02:57:34.070" v="180"/>
          <ac:picMkLst>
            <pc:docMk/>
            <pc:sldMk cId="3463726405" sldId="281"/>
            <ac:picMk id="20" creationId="{146138BC-BEF0-2A9E-3412-BF7C046BEDAB}"/>
          </ac:picMkLst>
        </pc:picChg>
        <pc:picChg chg="del">
          <ac:chgData name="Fiki Setiyono" userId="9dc459ecfe5d44b5" providerId="LiveId" clId="{77937F78-B2D0-4FCB-8458-7674426D5505}" dt="2023-03-13T02:54:55.700" v="143" actId="478"/>
          <ac:picMkLst>
            <pc:docMk/>
            <pc:sldMk cId="3463726405" sldId="281"/>
            <ac:picMk id="56" creationId="{FB12EAD6-6576-36BB-A5E7-EC83A0EC9E2B}"/>
          </ac:picMkLst>
        </pc:picChg>
        <pc:picChg chg="del">
          <ac:chgData name="Fiki Setiyono" userId="9dc459ecfe5d44b5" providerId="LiveId" clId="{77937F78-B2D0-4FCB-8458-7674426D5505}" dt="2023-03-13T02:54:55.700" v="143" actId="478"/>
          <ac:picMkLst>
            <pc:docMk/>
            <pc:sldMk cId="3463726405" sldId="281"/>
            <ac:picMk id="57" creationId="{3664A9DD-9964-3618-332C-991EBFC16651}"/>
          </ac:picMkLst>
        </pc:picChg>
        <pc:picChg chg="del">
          <ac:chgData name="Fiki Setiyono" userId="9dc459ecfe5d44b5" providerId="LiveId" clId="{77937F78-B2D0-4FCB-8458-7674426D5505}" dt="2023-03-13T02:54:55.700" v="143" actId="478"/>
          <ac:picMkLst>
            <pc:docMk/>
            <pc:sldMk cId="3463726405" sldId="281"/>
            <ac:picMk id="58" creationId="{10361BA7-B306-E231-3DEF-C8F35F9C2277}"/>
          </ac:picMkLst>
        </pc:picChg>
        <pc:picChg chg="del">
          <ac:chgData name="Fiki Setiyono" userId="9dc459ecfe5d44b5" providerId="LiveId" clId="{77937F78-B2D0-4FCB-8458-7674426D5505}" dt="2023-03-13T02:54:55.700" v="143" actId="478"/>
          <ac:picMkLst>
            <pc:docMk/>
            <pc:sldMk cId="3463726405" sldId="281"/>
            <ac:picMk id="59" creationId="{5DBDC5D2-B728-E22A-B827-B7AD5B586F17}"/>
          </ac:picMkLst>
        </pc:picChg>
        <pc:picChg chg="add del">
          <ac:chgData name="Fiki Setiyono" userId="9dc459ecfe5d44b5" providerId="LiveId" clId="{77937F78-B2D0-4FCB-8458-7674426D5505}" dt="2023-03-13T02:57:37.003" v="182"/>
          <ac:picMkLst>
            <pc:docMk/>
            <pc:sldMk cId="3463726405" sldId="281"/>
            <ac:picMk id="60" creationId="{C38367FB-A9F3-BC67-1DBC-ED597755201B}"/>
          </ac:picMkLst>
        </pc:picChg>
        <pc:picChg chg="add mod">
          <ac:chgData name="Fiki Setiyono" userId="9dc459ecfe5d44b5" providerId="LiveId" clId="{77937F78-B2D0-4FCB-8458-7674426D5505}" dt="2023-03-13T02:58:02.760" v="189" actId="1076"/>
          <ac:picMkLst>
            <pc:docMk/>
            <pc:sldMk cId="3463726405" sldId="281"/>
            <ac:picMk id="62" creationId="{BB161266-07DD-DF0F-BDEA-068091D35BC8}"/>
          </ac:picMkLst>
        </pc:picChg>
      </pc:sldChg>
      <pc:sldChg chg="add del setBg">
        <pc:chgData name="Fiki Setiyono" userId="9dc459ecfe5d44b5" providerId="LiveId" clId="{77937F78-B2D0-4FCB-8458-7674426D5505}" dt="2023-03-13T03:55:23.468" v="198"/>
        <pc:sldMkLst>
          <pc:docMk/>
          <pc:sldMk cId="938217455" sldId="282"/>
        </pc:sldMkLst>
      </pc:sldChg>
      <pc:sldChg chg="addSp delSp modSp add mod">
        <pc:chgData name="Fiki Setiyono" userId="9dc459ecfe5d44b5" providerId="LiveId" clId="{77937F78-B2D0-4FCB-8458-7674426D5505}" dt="2023-03-13T03:56:12.646" v="223" actId="1076"/>
        <pc:sldMkLst>
          <pc:docMk/>
          <pc:sldMk cId="1195426980" sldId="282"/>
        </pc:sldMkLst>
        <pc:spChg chg="add mod">
          <ac:chgData name="Fiki Setiyono" userId="9dc459ecfe5d44b5" providerId="LiveId" clId="{77937F78-B2D0-4FCB-8458-7674426D5505}" dt="2023-03-13T03:56:05.141" v="221" actId="14100"/>
          <ac:spMkLst>
            <pc:docMk/>
            <pc:sldMk cId="1195426980" sldId="282"/>
            <ac:spMk id="2" creationId="{A9F5E31E-9163-EBA1-0AA9-8B12093997D5}"/>
          </ac:spMkLst>
        </pc:spChg>
        <pc:spChg chg="add mod">
          <ac:chgData name="Fiki Setiyono" userId="9dc459ecfe5d44b5" providerId="LiveId" clId="{77937F78-B2D0-4FCB-8458-7674426D5505}" dt="2023-03-13T03:56:12.646" v="223" actId="1076"/>
          <ac:spMkLst>
            <pc:docMk/>
            <pc:sldMk cId="1195426980" sldId="282"/>
            <ac:spMk id="3" creationId="{E590DD82-7023-C728-0F9F-0737A5D41367}"/>
          </ac:spMkLst>
        </pc:spChg>
        <pc:spChg chg="del">
          <ac:chgData name="Fiki Setiyono" userId="9dc459ecfe5d44b5" providerId="LiveId" clId="{77937F78-B2D0-4FCB-8458-7674426D5505}" dt="2023-03-13T03:55:32.319" v="200" actId="478"/>
          <ac:spMkLst>
            <pc:docMk/>
            <pc:sldMk cId="1195426980" sldId="282"/>
            <ac:spMk id="11" creationId="{EE444AA0-9ED7-F8B2-72FA-AF100D91B683}"/>
          </ac:spMkLst>
        </pc:spChg>
        <pc:spChg chg="del">
          <ac:chgData name="Fiki Setiyono" userId="9dc459ecfe5d44b5" providerId="LiveId" clId="{77937F78-B2D0-4FCB-8458-7674426D5505}" dt="2023-03-13T03:55:32.319" v="200" actId="478"/>
          <ac:spMkLst>
            <pc:docMk/>
            <pc:sldMk cId="1195426980" sldId="282"/>
            <ac:spMk id="12" creationId="{3DE41722-8DD7-8CEF-64B8-71E2CB767AE8}"/>
          </ac:spMkLst>
        </pc:spChg>
        <pc:spChg chg="del">
          <ac:chgData name="Fiki Setiyono" userId="9dc459ecfe5d44b5" providerId="LiveId" clId="{77937F78-B2D0-4FCB-8458-7674426D5505}" dt="2023-03-13T03:55:32.319" v="200" actId="478"/>
          <ac:spMkLst>
            <pc:docMk/>
            <pc:sldMk cId="1195426980" sldId="282"/>
            <ac:spMk id="13" creationId="{0FF80A26-C32A-D49F-EA82-9C34AA1FB6B2}"/>
          </ac:spMkLst>
        </pc:spChg>
        <pc:spChg chg="del">
          <ac:chgData name="Fiki Setiyono" userId="9dc459ecfe5d44b5" providerId="LiveId" clId="{77937F78-B2D0-4FCB-8458-7674426D5505}" dt="2023-03-13T03:55:32.319" v="200" actId="478"/>
          <ac:spMkLst>
            <pc:docMk/>
            <pc:sldMk cId="1195426980" sldId="282"/>
            <ac:spMk id="17" creationId="{0D2ADB72-C2DD-8C40-879B-A1D11A516169}"/>
          </ac:spMkLst>
        </pc:spChg>
        <pc:spChg chg="del">
          <ac:chgData name="Fiki Setiyono" userId="9dc459ecfe5d44b5" providerId="LiveId" clId="{77937F78-B2D0-4FCB-8458-7674426D5505}" dt="2023-03-13T03:55:32.319" v="200" actId="478"/>
          <ac:spMkLst>
            <pc:docMk/>
            <pc:sldMk cId="1195426980" sldId="282"/>
            <ac:spMk id="18" creationId="{74233018-48FE-2CA7-6BBB-ED4D7AB8873C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24" creationId="{38B68B49-5871-9174-5B75-A4A016A5178F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25" creationId="{0B6713E6-195E-E16E-4870-F5EA78FD5EB4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26" creationId="{33D78AB3-A239-9045-74C9-2488A15225D9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27" creationId="{FAF6F80E-B590-282B-3428-2160855F3A98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28" creationId="{F8FE06F8-C61F-20D4-D291-BB7B9D538E7C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29" creationId="{961107F5-8373-0327-C2B8-D8073092E484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32" creationId="{2C44C042-EE8D-DE8E-AFCF-87221B50620B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33" creationId="{B4C20A31-C2B6-DEB2-18DA-994A9456BA1C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34" creationId="{B2D4F0DD-98E5-46A6-F5F6-38D7F7912200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35" creationId="{74E3D047-9FF2-80A2-63A0-6BA798C4C35D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36" creationId="{6502672F-7388-284F-BD8F-B90B88FEAD8A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37" creationId="{014D600A-33D7-6DD8-C2CD-BCE51DDF209D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40" creationId="{2DC3A33B-2095-0C61-9EB6-DD14D48F12AD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41" creationId="{D1391849-460A-74D6-6E61-F11C3B8468FC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42" creationId="{492038FF-A182-33D7-97C8-08082F6127F1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43" creationId="{F1763569-34F0-BB88-5FA0-D3D7EE8B01D4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44" creationId="{E6042AC3-4F68-A76E-0C3E-2FB4FF51C3CC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45" creationId="{202CBA0C-8D1F-79DC-312F-F1F3C6CC0F4E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48" creationId="{A8341C2B-C6BA-360C-889C-21A43F95107F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49" creationId="{F7343B3F-C354-7C31-7EF4-599BAAC690F7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50" creationId="{A0E7347B-A995-4DF5-A1B3-FFD70D292D0C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51" creationId="{DC6A4F52-9BB1-3B13-E5FB-5A1368F9E8C3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52" creationId="{1A314D9C-1344-B05D-248B-9DD4EB9A009F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53" creationId="{C7B3E0BC-1080-75DA-F659-B377D9BBC14B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56" creationId="{8D019C6A-1B5B-3394-8B06-F86B107DAC7F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57" creationId="{7D69AA3A-A191-7EE9-D0A4-0C3E40119FFC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58" creationId="{F0C3F9F6-98DA-1DD9-E650-C03BEFFE4C5D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59" creationId="{759E7D11-02B4-A3F5-B584-59113AF25CF0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60" creationId="{D5082BEB-9E3F-CF98-0177-068F472BD110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61" creationId="{84F05F60-8E86-A3B2-AECE-37F565C44B48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65" creationId="{80CE6A2B-0C20-EB29-F883-E4EB06431708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66" creationId="{FEEE5FBB-5FD4-C683-77EB-A89D29D98ACE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67" creationId="{D6916E4B-28D1-DECB-086E-63673D51C161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68" creationId="{2CE8D4AC-A5C3-2DB7-129B-11A2C518D08D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69" creationId="{D4E49F9B-3821-A10C-4639-926543F3BFFE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70" creationId="{233568C0-19D7-1596-BFA0-924E2725D09B}"/>
          </ac:spMkLst>
        </pc:spChg>
        <pc:spChg chg="add mod">
          <ac:chgData name="Fiki Setiyono" userId="9dc459ecfe5d44b5" providerId="LiveId" clId="{77937F78-B2D0-4FCB-8458-7674426D5505}" dt="2023-03-13T03:56:08.884" v="222" actId="1076"/>
          <ac:spMkLst>
            <pc:docMk/>
            <pc:sldMk cId="1195426980" sldId="282"/>
            <ac:spMk id="77" creationId="{936F78E8-A504-AF3F-3935-C410A7E48D06}"/>
          </ac:spMkLst>
        </pc:spChg>
        <pc:spChg chg="add mod">
          <ac:chgData name="Fiki Setiyono" userId="9dc459ecfe5d44b5" providerId="LiveId" clId="{77937F78-B2D0-4FCB-8458-7674426D5505}" dt="2023-03-13T03:56:08.884" v="222" actId="1076"/>
          <ac:spMkLst>
            <pc:docMk/>
            <pc:sldMk cId="1195426980" sldId="282"/>
            <ac:spMk id="78" creationId="{FFDE5B97-9C5E-72EF-A304-84F57CD5CBFB}"/>
          </ac:spMkLst>
        </pc:spChg>
        <pc:spChg chg="add mod">
          <ac:chgData name="Fiki Setiyono" userId="9dc459ecfe5d44b5" providerId="LiveId" clId="{77937F78-B2D0-4FCB-8458-7674426D5505}" dt="2023-03-13T03:56:08.884" v="222" actId="1076"/>
          <ac:spMkLst>
            <pc:docMk/>
            <pc:sldMk cId="1195426980" sldId="282"/>
            <ac:spMk id="79" creationId="{9BAD47BD-2328-4313-E72C-84B5CB2BFC9E}"/>
          </ac:spMkLst>
        </pc:spChg>
        <pc:spChg chg="add mod">
          <ac:chgData name="Fiki Setiyono" userId="9dc459ecfe5d44b5" providerId="LiveId" clId="{77937F78-B2D0-4FCB-8458-7674426D5505}" dt="2023-03-13T03:56:08.884" v="222" actId="1076"/>
          <ac:spMkLst>
            <pc:docMk/>
            <pc:sldMk cId="1195426980" sldId="282"/>
            <ac:spMk id="80" creationId="{4E07CE75-FB11-B2E6-F991-D6919138D4C1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86" creationId="{0B5CEACF-6767-09EB-5B5E-953EB2940FE3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87" creationId="{8880700E-64AA-FB46-71C4-6215E5A4897D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88" creationId="{639F136D-D98F-7411-14CE-AE6584ED7118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89" creationId="{8B0312E8-278A-DEFF-C6E3-9A094689689B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90" creationId="{77C59074-38FD-0FE8-2052-FE4D82640B5E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91" creationId="{49AD3D08-D2A8-8472-1A66-C3061A19B137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94" creationId="{A11468E3-C14C-5350-907B-A2A770CB1B9D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95" creationId="{9607C807-1849-4060-FAB7-BD845EF383F7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96" creationId="{D92B4900-607F-55CC-39B3-1A666EF0ABC7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97" creationId="{26A77EBC-D64D-007D-F52A-C9A3242987F9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98" creationId="{74F5DD6C-38D3-A975-93AB-337EEE0D1A92}"/>
          </ac:spMkLst>
        </pc:spChg>
        <pc:spChg chg="mod">
          <ac:chgData name="Fiki Setiyono" userId="9dc459ecfe5d44b5" providerId="LiveId" clId="{77937F78-B2D0-4FCB-8458-7674426D5505}" dt="2023-03-13T03:55:33.123" v="201"/>
          <ac:spMkLst>
            <pc:docMk/>
            <pc:sldMk cId="1195426980" sldId="282"/>
            <ac:spMk id="99" creationId="{19BFC3BA-27F4-E180-67AA-B16D706A5A18}"/>
          </ac:spMkLst>
        </pc:spChg>
        <pc:spChg chg="add mod">
          <ac:chgData name="Fiki Setiyono" userId="9dc459ecfe5d44b5" providerId="LiveId" clId="{77937F78-B2D0-4FCB-8458-7674426D5505}" dt="2023-03-13T03:56:08.884" v="222" actId="1076"/>
          <ac:spMkLst>
            <pc:docMk/>
            <pc:sldMk cId="1195426980" sldId="282"/>
            <ac:spMk id="103" creationId="{DC1A9E57-5E8C-8A36-44B8-0DBA7D8EFDF1}"/>
          </ac:spMkLst>
        </pc:spChg>
        <pc:spChg chg="add mod">
          <ac:chgData name="Fiki Setiyono" userId="9dc459ecfe5d44b5" providerId="LiveId" clId="{77937F78-B2D0-4FCB-8458-7674426D5505}" dt="2023-03-13T03:56:08.884" v="222" actId="1076"/>
          <ac:spMkLst>
            <pc:docMk/>
            <pc:sldMk cId="1195426980" sldId="282"/>
            <ac:spMk id="104" creationId="{578E20C5-1A3F-1E7B-21EC-84303067CCB2}"/>
          </ac:spMkLst>
        </pc:spChg>
        <pc:spChg chg="add mod">
          <ac:chgData name="Fiki Setiyono" userId="9dc459ecfe5d44b5" providerId="LiveId" clId="{77937F78-B2D0-4FCB-8458-7674426D5505}" dt="2023-03-13T03:56:08.884" v="222" actId="1076"/>
          <ac:spMkLst>
            <pc:docMk/>
            <pc:sldMk cId="1195426980" sldId="282"/>
            <ac:spMk id="105" creationId="{F98F9CB4-D925-2202-DB50-AE24877E9AE1}"/>
          </ac:spMkLst>
        </pc:spChg>
        <pc:spChg chg="add mod">
          <ac:chgData name="Fiki Setiyono" userId="9dc459ecfe5d44b5" providerId="LiveId" clId="{77937F78-B2D0-4FCB-8458-7674426D5505}" dt="2023-03-13T03:56:08.884" v="222" actId="1076"/>
          <ac:spMkLst>
            <pc:docMk/>
            <pc:sldMk cId="1195426980" sldId="282"/>
            <ac:spMk id="106" creationId="{397BAD25-62F3-407E-DAD4-BA592A63E943}"/>
          </ac:spMkLst>
        </pc:spChg>
        <pc:spChg chg="add mod">
          <ac:chgData name="Fiki Setiyono" userId="9dc459ecfe5d44b5" providerId="LiveId" clId="{77937F78-B2D0-4FCB-8458-7674426D5505}" dt="2023-03-13T03:56:08.884" v="222" actId="1076"/>
          <ac:spMkLst>
            <pc:docMk/>
            <pc:sldMk cId="1195426980" sldId="282"/>
            <ac:spMk id="107" creationId="{43741F7B-2597-F97A-074E-4EDFE05D4090}"/>
          </ac:spMkLst>
        </pc:spChg>
        <pc:spChg chg="add mod">
          <ac:chgData name="Fiki Setiyono" userId="9dc459ecfe5d44b5" providerId="LiveId" clId="{77937F78-B2D0-4FCB-8458-7674426D5505}" dt="2023-03-13T03:56:08.884" v="222" actId="1076"/>
          <ac:spMkLst>
            <pc:docMk/>
            <pc:sldMk cId="1195426980" sldId="282"/>
            <ac:spMk id="108" creationId="{CC663CFC-09F9-842A-5EE4-EC2821A468B3}"/>
          </ac:spMkLst>
        </pc:spChg>
        <pc:spChg chg="add mod">
          <ac:chgData name="Fiki Setiyono" userId="9dc459ecfe5d44b5" providerId="LiveId" clId="{77937F78-B2D0-4FCB-8458-7674426D5505}" dt="2023-03-13T03:56:08.884" v="222" actId="1076"/>
          <ac:spMkLst>
            <pc:docMk/>
            <pc:sldMk cId="1195426980" sldId="282"/>
            <ac:spMk id="109" creationId="{23CD0307-24F8-33D0-E1A9-5B78F7B5C1E0}"/>
          </ac:spMkLst>
        </pc:spChg>
        <pc:spChg chg="add mod">
          <ac:chgData name="Fiki Setiyono" userId="9dc459ecfe5d44b5" providerId="LiveId" clId="{77937F78-B2D0-4FCB-8458-7674426D5505}" dt="2023-03-13T03:56:08.884" v="222" actId="1076"/>
          <ac:spMkLst>
            <pc:docMk/>
            <pc:sldMk cId="1195426980" sldId="282"/>
            <ac:spMk id="110" creationId="{98166C41-61FC-25EF-E1C2-97E5A87C870B}"/>
          </ac:spMkLst>
        </pc:spChg>
        <pc:spChg chg="add del mod">
          <ac:chgData name="Fiki Setiyono" userId="9dc459ecfe5d44b5" providerId="LiveId" clId="{77937F78-B2D0-4FCB-8458-7674426D5505}" dt="2023-03-13T03:55:54.121" v="211"/>
          <ac:spMkLst>
            <pc:docMk/>
            <pc:sldMk cId="1195426980" sldId="282"/>
            <ac:spMk id="111" creationId="{798FC071-FB51-C3D9-5CFF-9F1B2BBBB7BE}"/>
          </ac:spMkLst>
        </pc:spChg>
        <pc:spChg chg="add del mod">
          <ac:chgData name="Fiki Setiyono" userId="9dc459ecfe5d44b5" providerId="LiveId" clId="{77937F78-B2D0-4FCB-8458-7674426D5505}" dt="2023-03-13T03:55:54.121" v="211"/>
          <ac:spMkLst>
            <pc:docMk/>
            <pc:sldMk cId="1195426980" sldId="282"/>
            <ac:spMk id="112" creationId="{32F047D2-1954-4C12-192A-238A49654200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22" creationId="{6CB953ED-CB64-9A7C-F9CF-EAC6B9BBADFB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23" creationId="{A1BBA1A0-7207-13ED-4F55-B5D6878FF720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24" creationId="{0C2C608C-1166-BF3D-2596-A633A1C83BE3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25" creationId="{D86700B1-AC24-29B5-7AC1-36B6663C35FD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26" creationId="{1C69CA22-83EF-BDC0-D805-564A9EFD6BAE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27" creationId="{F625810C-F7CE-3236-8045-172BAA8C892F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30" creationId="{CF8DB5CF-3292-2FD0-0D0C-0CBD82E64D80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31" creationId="{480A6002-7732-FD66-FBFC-FC2B7DFD96F3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32" creationId="{773DB1B7-8CD4-A0A1-032F-929CDB30F5DF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33" creationId="{6F415173-2F2E-84DB-2170-B7F45CFC54FE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34" creationId="{FA05BFBC-7A1F-505A-E4DD-1B7DFAFB845F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35" creationId="{8559A097-DAA8-4C46-468D-5731B5B137AA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38" creationId="{8EE91D03-FCE8-8878-B74E-41BC12081416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39" creationId="{E0928EE3-C26F-D262-AEC7-4FB988ECC72B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40" creationId="{D727FD69-EA31-A250-B085-F49DB67535DE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41" creationId="{9FC08C6D-3077-802D-A24E-DE6B3AC7E702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42" creationId="{6865BBA4-8B4A-DC6F-199E-B77DC357A50B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43" creationId="{34BB04E6-BA80-BE1E-C3B3-60B7AE7715C6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46" creationId="{FD0A93EF-2A06-6DFD-DDD4-02A76A5A35D9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47" creationId="{7AEE6193-F65E-214D-4A20-2767FF52420A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48" creationId="{17AE2AE5-A985-61AC-5801-6A9BFBEE03E1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49" creationId="{B124564C-FE3B-F89F-CD25-87E72BF48948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50" creationId="{926C4F0C-04D9-D83B-D94B-8B2E89D9CEDE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51" creationId="{625F8D9F-26FC-A519-1A03-A50874D0FB9A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54" creationId="{3DA0BCC1-9C8D-4DC0-FF6A-102F5BA76FB2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55" creationId="{D38D543F-FBF7-5C7A-D5F9-745F3BEF2864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56" creationId="{8A30026A-62C2-77D9-7EB9-B4BD37C0BDCD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57" creationId="{DDAE1D33-734B-7B59-59AB-F58213BCDBA2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58" creationId="{1E267E53-39B4-8D81-C6EE-5EC137A7C79E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59" creationId="{7AE82EF0-6CF3-24ED-5DA5-C403474C7606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62" creationId="{AAC59A99-66F4-55E5-522E-93A28B4D89DD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63" creationId="{08B6D32A-6105-282C-810F-0A1CB0A795CC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64" creationId="{1EFBEA77-D48C-8D42-91C9-4164C49AD4D0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65" creationId="{0EFAA3EC-6BF3-CFAD-87A1-8BC051EE4C20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66" creationId="{6C6BA41A-F092-5C7B-BC16-0EEBACB0D0E8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67" creationId="{88DD2B82-D304-1D8A-61C0-0A9CF8B2DFB4}"/>
          </ac:spMkLst>
        </pc:spChg>
        <pc:spChg chg="add del mod">
          <ac:chgData name="Fiki Setiyono" userId="9dc459ecfe5d44b5" providerId="LiveId" clId="{77937F78-B2D0-4FCB-8458-7674426D5505}" dt="2023-03-13T03:55:54.121" v="211"/>
          <ac:spMkLst>
            <pc:docMk/>
            <pc:sldMk cId="1195426980" sldId="282"/>
            <ac:spMk id="174" creationId="{ABDD1F35-13B7-2B32-CA17-CCB0C5B19232}"/>
          </ac:spMkLst>
        </pc:spChg>
        <pc:spChg chg="add del mod">
          <ac:chgData name="Fiki Setiyono" userId="9dc459ecfe5d44b5" providerId="LiveId" clId="{77937F78-B2D0-4FCB-8458-7674426D5505}" dt="2023-03-13T03:55:54.121" v="211"/>
          <ac:spMkLst>
            <pc:docMk/>
            <pc:sldMk cId="1195426980" sldId="282"/>
            <ac:spMk id="175" creationId="{7F3082A8-4563-35CA-D317-AC02CB890955}"/>
          </ac:spMkLst>
        </pc:spChg>
        <pc:spChg chg="add del mod">
          <ac:chgData name="Fiki Setiyono" userId="9dc459ecfe5d44b5" providerId="LiveId" clId="{77937F78-B2D0-4FCB-8458-7674426D5505}" dt="2023-03-13T03:55:54.121" v="211"/>
          <ac:spMkLst>
            <pc:docMk/>
            <pc:sldMk cId="1195426980" sldId="282"/>
            <ac:spMk id="176" creationId="{7C39753D-200B-528D-6FD5-CA7F3D5CAEB0}"/>
          </ac:spMkLst>
        </pc:spChg>
        <pc:spChg chg="add del mod">
          <ac:chgData name="Fiki Setiyono" userId="9dc459ecfe5d44b5" providerId="LiveId" clId="{77937F78-B2D0-4FCB-8458-7674426D5505}" dt="2023-03-13T03:55:54.121" v="211"/>
          <ac:spMkLst>
            <pc:docMk/>
            <pc:sldMk cId="1195426980" sldId="282"/>
            <ac:spMk id="177" creationId="{333B3AC3-C061-F423-84A5-FAE72CA3E0C9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83" creationId="{D98A0A7B-A396-EEDD-0A88-1687062123A4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84" creationId="{DCB2D7B4-A47F-6531-EDDE-997CFBF85122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85" creationId="{C031C824-6DB8-C2F2-E455-89E9FDBFA2D0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86" creationId="{DFD6A36B-6656-9DFA-29BA-FFACC0367DEE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87" creationId="{2D89F596-1B96-B9DA-ECF6-DDC6C40B36D5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88" creationId="{0AAA4B8E-027C-6574-AB39-3EAB1931BA0D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91" creationId="{309F3EE3-BEC4-2DE1-00CC-0DE0405A1426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92" creationId="{E7EBB1A9-3B2B-C06A-1E36-9B646AA0B336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93" creationId="{E1B66E68-E87D-50DF-B86D-B7780FA5D1C7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94" creationId="{D97A10BA-C13E-539B-00F8-2CDD4A7ECA5D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95" creationId="{9B67E948-6E3A-A122-E2B2-82C37664FD7D}"/>
          </ac:spMkLst>
        </pc:spChg>
        <pc:spChg chg="mod">
          <ac:chgData name="Fiki Setiyono" userId="9dc459ecfe5d44b5" providerId="LiveId" clId="{77937F78-B2D0-4FCB-8458-7674426D5505}" dt="2023-03-13T03:55:52.271" v="210"/>
          <ac:spMkLst>
            <pc:docMk/>
            <pc:sldMk cId="1195426980" sldId="282"/>
            <ac:spMk id="196" creationId="{4B4466EE-B89A-8B58-461C-BDB744C9264B}"/>
          </ac:spMkLst>
        </pc:spChg>
        <pc:spChg chg="add del mod">
          <ac:chgData name="Fiki Setiyono" userId="9dc459ecfe5d44b5" providerId="LiveId" clId="{77937F78-B2D0-4FCB-8458-7674426D5505}" dt="2023-03-13T03:55:54.121" v="211"/>
          <ac:spMkLst>
            <pc:docMk/>
            <pc:sldMk cId="1195426980" sldId="282"/>
            <ac:spMk id="200" creationId="{97F5637F-E7B1-8B9C-36D9-4C50B68D9D4B}"/>
          </ac:spMkLst>
        </pc:spChg>
        <pc:spChg chg="add del mod">
          <ac:chgData name="Fiki Setiyono" userId="9dc459ecfe5d44b5" providerId="LiveId" clId="{77937F78-B2D0-4FCB-8458-7674426D5505}" dt="2023-03-13T03:55:54.121" v="211"/>
          <ac:spMkLst>
            <pc:docMk/>
            <pc:sldMk cId="1195426980" sldId="282"/>
            <ac:spMk id="201" creationId="{B2132E58-061A-5390-8E51-3B3EDEA4F5A3}"/>
          </ac:spMkLst>
        </pc:spChg>
        <pc:spChg chg="add del mod">
          <ac:chgData name="Fiki Setiyono" userId="9dc459ecfe5d44b5" providerId="LiveId" clId="{77937F78-B2D0-4FCB-8458-7674426D5505}" dt="2023-03-13T03:55:54.121" v="211"/>
          <ac:spMkLst>
            <pc:docMk/>
            <pc:sldMk cId="1195426980" sldId="282"/>
            <ac:spMk id="202" creationId="{3E87474B-6322-378A-0DF0-55DADF07EA4B}"/>
          </ac:spMkLst>
        </pc:spChg>
        <pc:spChg chg="add del mod">
          <ac:chgData name="Fiki Setiyono" userId="9dc459ecfe5d44b5" providerId="LiveId" clId="{77937F78-B2D0-4FCB-8458-7674426D5505}" dt="2023-03-13T03:55:54.121" v="211"/>
          <ac:spMkLst>
            <pc:docMk/>
            <pc:sldMk cId="1195426980" sldId="282"/>
            <ac:spMk id="203" creationId="{124D1BB3-D801-02A1-B6A3-8DB5D45ED5D0}"/>
          </ac:spMkLst>
        </pc:spChg>
        <pc:spChg chg="add del mod">
          <ac:chgData name="Fiki Setiyono" userId="9dc459ecfe5d44b5" providerId="LiveId" clId="{77937F78-B2D0-4FCB-8458-7674426D5505}" dt="2023-03-13T03:55:54.121" v="211"/>
          <ac:spMkLst>
            <pc:docMk/>
            <pc:sldMk cId="1195426980" sldId="282"/>
            <ac:spMk id="204" creationId="{17DFC4F9-E163-BD4D-F24F-95148F2740D9}"/>
          </ac:spMkLst>
        </pc:spChg>
        <pc:spChg chg="add del mod">
          <ac:chgData name="Fiki Setiyono" userId="9dc459ecfe5d44b5" providerId="LiveId" clId="{77937F78-B2D0-4FCB-8458-7674426D5505}" dt="2023-03-13T03:55:54.121" v="211"/>
          <ac:spMkLst>
            <pc:docMk/>
            <pc:sldMk cId="1195426980" sldId="282"/>
            <ac:spMk id="205" creationId="{4589C8B6-7350-9E05-11CD-72734628883F}"/>
          </ac:spMkLst>
        </pc:spChg>
        <pc:spChg chg="add del mod">
          <ac:chgData name="Fiki Setiyono" userId="9dc459ecfe5d44b5" providerId="LiveId" clId="{77937F78-B2D0-4FCB-8458-7674426D5505}" dt="2023-03-13T03:55:54.121" v="211"/>
          <ac:spMkLst>
            <pc:docMk/>
            <pc:sldMk cId="1195426980" sldId="282"/>
            <ac:spMk id="206" creationId="{AF3583F1-DCD9-CF4F-31ED-A5F1AB8891F6}"/>
          </ac:spMkLst>
        </pc:spChg>
        <pc:spChg chg="add del mod">
          <ac:chgData name="Fiki Setiyono" userId="9dc459ecfe5d44b5" providerId="LiveId" clId="{77937F78-B2D0-4FCB-8458-7674426D5505}" dt="2023-03-13T03:55:54.121" v="211"/>
          <ac:spMkLst>
            <pc:docMk/>
            <pc:sldMk cId="1195426980" sldId="282"/>
            <ac:spMk id="207" creationId="{8AAD1621-FBB3-3009-A66F-FE89DD9844EC}"/>
          </ac:spMkLst>
        </pc:spChg>
        <pc:grpChg chg="add mod">
          <ac:chgData name="Fiki Setiyono" userId="9dc459ecfe5d44b5" providerId="LiveId" clId="{77937F78-B2D0-4FCB-8458-7674426D5505}" dt="2023-03-13T03:56:08.884" v="222" actId="1076"/>
          <ac:grpSpMkLst>
            <pc:docMk/>
            <pc:sldMk cId="1195426980" sldId="282"/>
            <ac:grpSpMk id="6" creationId="{19EA0AA7-069A-1B22-6A2D-9488A92C2F6E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14" creationId="{004C0448-7212-D402-C49C-F02C141B026D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15" creationId="{D2AB741C-7C30-43C0-066D-826013736279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16" creationId="{69CD5D3B-AF4D-9C6D-99B4-8515E9F89623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19" creationId="{25F59ADA-6006-F4A3-4195-33ACC61813B3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20" creationId="{584E3E15-448D-E966-5B96-82376F6B8375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21" creationId="{F3FCEA34-A53A-C893-8178-551ED138D6ED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22" creationId="{84F887B1-0339-95EB-D425-150F1457687E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23" creationId="{BDFD2D88-0D3F-5BC3-D03D-7D5C65221F56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30" creationId="{52446174-924F-BA81-EDFD-52591734E8FA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31" creationId="{3A1A063D-E1EC-5D01-91EA-0A57CA198469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38" creationId="{71FD8D68-FD85-63AD-03F1-29DF59FBC528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39" creationId="{84D735BD-863D-F699-9BA5-504D2A4C8014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46" creationId="{37CA814D-326F-E2BA-3F07-E69807964510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47" creationId="{13229677-4EA1-A2E7-FECA-0FD2F828EC3C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54" creationId="{EBECA544-63D4-B8DA-F1A7-C5D0AF6C9A3B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55" creationId="{27B70518-A445-3A4D-1F1D-CD9FE28BE65F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63" creationId="{987A7C52-C19F-EF35-E8AF-0DC112DE22C5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64" creationId="{3EFBC8D6-FB15-2EA5-0EED-2DA1A8760491}"/>
          </ac:grpSpMkLst>
        </pc:grpChg>
        <pc:grpChg chg="add mod">
          <ac:chgData name="Fiki Setiyono" userId="9dc459ecfe5d44b5" providerId="LiveId" clId="{77937F78-B2D0-4FCB-8458-7674426D5505}" dt="2023-03-13T03:56:08.884" v="222" actId="1076"/>
          <ac:grpSpMkLst>
            <pc:docMk/>
            <pc:sldMk cId="1195426980" sldId="282"/>
            <ac:grpSpMk id="81" creationId="{01F1D616-5EA3-CFC0-1A2E-5C9EE9921B27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82" creationId="{DC55203E-3DD7-1DE2-F35D-8902A1D50795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83" creationId="{9065576A-1E01-1DB3-5708-03160CBE1629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84" creationId="{22361D3A-F23F-82BC-B260-FDC5241449B0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85" creationId="{FD6696D3-555C-CDFB-E8F8-1A6670DEF5C5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92" creationId="{FFE64D56-2295-FADB-7DFF-1D0667CD4087}"/>
          </ac:grpSpMkLst>
        </pc:grpChg>
        <pc:grpChg chg="mod">
          <ac:chgData name="Fiki Setiyono" userId="9dc459ecfe5d44b5" providerId="LiveId" clId="{77937F78-B2D0-4FCB-8458-7674426D5505}" dt="2023-03-13T03:55:33.123" v="201"/>
          <ac:grpSpMkLst>
            <pc:docMk/>
            <pc:sldMk cId="1195426980" sldId="282"/>
            <ac:grpSpMk id="93" creationId="{F848AE79-5C4D-A452-B85F-0DF47F8A4BDC}"/>
          </ac:grpSpMkLst>
        </pc:grpChg>
        <pc:grpChg chg="add del mod">
          <ac:chgData name="Fiki Setiyono" userId="9dc459ecfe5d44b5" providerId="LiveId" clId="{77937F78-B2D0-4FCB-8458-7674426D5505}" dt="2023-03-13T03:55:54.121" v="211"/>
          <ac:grpSpMkLst>
            <pc:docMk/>
            <pc:sldMk cId="1195426980" sldId="282"/>
            <ac:grpSpMk id="113" creationId="{91C58E28-0964-9680-B940-90C6CCE25A35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14" creationId="{68C948C5-E7F3-44F7-C149-5E08A65AD497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15" creationId="{F5AD84AA-CB82-9098-29FE-67080E56F5B0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16" creationId="{72DA8BDC-8682-6549-676A-83A5DF38D854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17" creationId="{B609BF00-6FE8-1254-3F34-B35F610BA525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18" creationId="{0465F07B-57B3-5DAC-E20D-8CC70186A33A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19" creationId="{FFD65252-48CC-FEBB-3FF8-5E32FA9C44E1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20" creationId="{6B04EE93-D85C-E4B4-8CEE-1321EE407AB3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21" creationId="{6E5B3647-4D0F-83C5-90E0-DAD285AC549B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28" creationId="{34E8B7E7-D1B5-3189-EAD9-6F2AC98CF785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29" creationId="{8EBEEFF7-6F28-5516-7D49-6BFD5891DADF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36" creationId="{C2462842-5131-0B53-DF4B-D54A18C837A5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37" creationId="{E34E1AF1-9CEB-FC14-CD71-668B88C5C769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44" creationId="{16A640F6-DFD5-00BE-A7EF-4655F31766ED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45" creationId="{96DFE967-CFE5-453B-FCBB-098B67468C4D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52" creationId="{CAADEDD5-FEC5-BD36-8A4E-A621F7F3B38D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53" creationId="{A65326AC-C4AE-FBE8-6F66-6E2EBBAC4987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60" creationId="{F9DB85AE-6C36-EF67-D47D-905ABADBE381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61" creationId="{D7E02C71-E416-DBE4-66B6-7247A15957E4}"/>
          </ac:grpSpMkLst>
        </pc:grpChg>
        <pc:grpChg chg="add del mod">
          <ac:chgData name="Fiki Setiyono" userId="9dc459ecfe5d44b5" providerId="LiveId" clId="{77937F78-B2D0-4FCB-8458-7674426D5505}" dt="2023-03-13T03:55:54.121" v="211"/>
          <ac:grpSpMkLst>
            <pc:docMk/>
            <pc:sldMk cId="1195426980" sldId="282"/>
            <ac:grpSpMk id="178" creationId="{CCC6C5F1-476E-2644-5C8C-80D4016CDE19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79" creationId="{A3C9F5B6-471A-99D1-12F6-799595C8FE40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80" creationId="{BB42078A-B64E-CC1A-0769-033515D0E984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81" creationId="{42D950F6-6CAE-190D-3862-02808ABA8A1B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82" creationId="{E7B11358-AEAC-329E-7726-5109875C74D7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89" creationId="{A27157B5-BD22-B39B-198D-2B67EB981F98}"/>
          </ac:grpSpMkLst>
        </pc:grpChg>
        <pc:grpChg chg="mod">
          <ac:chgData name="Fiki Setiyono" userId="9dc459ecfe5d44b5" providerId="LiveId" clId="{77937F78-B2D0-4FCB-8458-7674426D5505}" dt="2023-03-13T03:55:52.271" v="210"/>
          <ac:grpSpMkLst>
            <pc:docMk/>
            <pc:sldMk cId="1195426980" sldId="282"/>
            <ac:grpSpMk id="190" creationId="{70BB6D8A-40E7-A6F6-974C-220E15F5C7F1}"/>
          </ac:grpSpMkLst>
        </pc:grpChg>
        <pc:picChg chg="del">
          <ac:chgData name="Fiki Setiyono" userId="9dc459ecfe5d44b5" providerId="LiveId" clId="{77937F78-B2D0-4FCB-8458-7674426D5505}" dt="2023-03-13T03:55:32.319" v="200" actId="478"/>
          <ac:picMkLst>
            <pc:docMk/>
            <pc:sldMk cId="1195426980" sldId="282"/>
            <ac:picMk id="4" creationId="{C5AECBF7-2024-A25E-EBA8-1E0C9596F4B1}"/>
          </ac:picMkLst>
        </pc:picChg>
        <pc:picChg chg="del">
          <ac:chgData name="Fiki Setiyono" userId="9dc459ecfe5d44b5" providerId="LiveId" clId="{77937F78-B2D0-4FCB-8458-7674426D5505}" dt="2023-03-13T03:55:32.319" v="200" actId="478"/>
          <ac:picMkLst>
            <pc:docMk/>
            <pc:sldMk cId="1195426980" sldId="282"/>
            <ac:picMk id="5" creationId="{F0AC40CB-855F-C2FA-E1AD-62F357CB6107}"/>
          </ac:picMkLst>
        </pc:picChg>
        <pc:picChg chg="del">
          <ac:chgData name="Fiki Setiyono" userId="9dc459ecfe5d44b5" providerId="LiveId" clId="{77937F78-B2D0-4FCB-8458-7674426D5505}" dt="2023-03-13T03:55:32.319" v="200" actId="478"/>
          <ac:picMkLst>
            <pc:docMk/>
            <pc:sldMk cId="1195426980" sldId="282"/>
            <ac:picMk id="7" creationId="{B5B2FE82-C993-39C7-A8E4-CA34AEB71D90}"/>
          </ac:picMkLst>
        </pc:picChg>
        <pc:picChg chg="del">
          <ac:chgData name="Fiki Setiyono" userId="9dc459ecfe5d44b5" providerId="LiveId" clId="{77937F78-B2D0-4FCB-8458-7674426D5505}" dt="2023-03-13T03:55:32.319" v="200" actId="478"/>
          <ac:picMkLst>
            <pc:docMk/>
            <pc:sldMk cId="1195426980" sldId="282"/>
            <ac:picMk id="8" creationId="{55DBE3B2-C493-54E0-0643-E459E42E0ED9}"/>
          </ac:picMkLst>
        </pc:picChg>
        <pc:picChg chg="del">
          <ac:chgData name="Fiki Setiyono" userId="9dc459ecfe5d44b5" providerId="LiveId" clId="{77937F78-B2D0-4FCB-8458-7674426D5505}" dt="2023-03-13T03:55:32.319" v="200" actId="478"/>
          <ac:picMkLst>
            <pc:docMk/>
            <pc:sldMk cId="1195426980" sldId="282"/>
            <ac:picMk id="9" creationId="{31EFAA22-68C4-EFFB-9B00-5D8A7D518E3A}"/>
          </ac:picMkLst>
        </pc:picChg>
        <pc:picChg chg="del">
          <ac:chgData name="Fiki Setiyono" userId="9dc459ecfe5d44b5" providerId="LiveId" clId="{77937F78-B2D0-4FCB-8458-7674426D5505}" dt="2023-03-13T03:55:32.319" v="200" actId="478"/>
          <ac:picMkLst>
            <pc:docMk/>
            <pc:sldMk cId="1195426980" sldId="282"/>
            <ac:picMk id="10" creationId="{4605FE56-F769-B289-7A13-BF041E05E0E4}"/>
          </ac:picMkLst>
        </pc:picChg>
        <pc:picChg chg="del">
          <ac:chgData name="Fiki Setiyono" userId="9dc459ecfe5d44b5" providerId="LiveId" clId="{77937F78-B2D0-4FCB-8458-7674426D5505}" dt="2023-03-13T03:55:32.319" v="200" actId="478"/>
          <ac:picMkLst>
            <pc:docMk/>
            <pc:sldMk cId="1195426980" sldId="282"/>
            <ac:picMk id="62" creationId="{BB161266-07DD-DF0F-BDEA-068091D35BC8}"/>
          </ac:picMkLst>
        </pc:picChg>
        <pc:picChg chg="add mod">
          <ac:chgData name="Fiki Setiyono" userId="9dc459ecfe5d44b5" providerId="LiveId" clId="{77937F78-B2D0-4FCB-8458-7674426D5505}" dt="2023-03-13T03:56:08.884" v="222" actId="1076"/>
          <ac:picMkLst>
            <pc:docMk/>
            <pc:sldMk cId="1195426980" sldId="282"/>
            <ac:picMk id="71" creationId="{A6EBBCD4-5EA3-63DC-D5BD-BAD757347E05}"/>
          </ac:picMkLst>
        </pc:picChg>
        <pc:picChg chg="add mod">
          <ac:chgData name="Fiki Setiyono" userId="9dc459ecfe5d44b5" providerId="LiveId" clId="{77937F78-B2D0-4FCB-8458-7674426D5505}" dt="2023-03-13T03:56:08.884" v="222" actId="1076"/>
          <ac:picMkLst>
            <pc:docMk/>
            <pc:sldMk cId="1195426980" sldId="282"/>
            <ac:picMk id="72" creationId="{805C9143-042D-63FF-09DC-CC6F34652042}"/>
          </ac:picMkLst>
        </pc:picChg>
        <pc:picChg chg="add mod">
          <ac:chgData name="Fiki Setiyono" userId="9dc459ecfe5d44b5" providerId="LiveId" clId="{77937F78-B2D0-4FCB-8458-7674426D5505}" dt="2023-03-13T03:56:08.884" v="222" actId="1076"/>
          <ac:picMkLst>
            <pc:docMk/>
            <pc:sldMk cId="1195426980" sldId="282"/>
            <ac:picMk id="73" creationId="{47419F25-A38A-44B6-880A-615C2ADF82FA}"/>
          </ac:picMkLst>
        </pc:picChg>
        <pc:picChg chg="add mod">
          <ac:chgData name="Fiki Setiyono" userId="9dc459ecfe5d44b5" providerId="LiveId" clId="{77937F78-B2D0-4FCB-8458-7674426D5505}" dt="2023-03-13T03:56:08.884" v="222" actId="1076"/>
          <ac:picMkLst>
            <pc:docMk/>
            <pc:sldMk cId="1195426980" sldId="282"/>
            <ac:picMk id="74" creationId="{B8599936-6D9D-2577-4E95-9D9E44B199F7}"/>
          </ac:picMkLst>
        </pc:picChg>
        <pc:picChg chg="add mod">
          <ac:chgData name="Fiki Setiyono" userId="9dc459ecfe5d44b5" providerId="LiveId" clId="{77937F78-B2D0-4FCB-8458-7674426D5505}" dt="2023-03-13T03:56:08.884" v="222" actId="1076"/>
          <ac:picMkLst>
            <pc:docMk/>
            <pc:sldMk cId="1195426980" sldId="282"/>
            <ac:picMk id="75" creationId="{5004C252-AD19-F1ED-B338-5AB4CB966706}"/>
          </ac:picMkLst>
        </pc:picChg>
        <pc:picChg chg="add mod">
          <ac:chgData name="Fiki Setiyono" userId="9dc459ecfe5d44b5" providerId="LiveId" clId="{77937F78-B2D0-4FCB-8458-7674426D5505}" dt="2023-03-13T03:56:08.884" v="222" actId="1076"/>
          <ac:picMkLst>
            <pc:docMk/>
            <pc:sldMk cId="1195426980" sldId="282"/>
            <ac:picMk id="76" creationId="{37A95BD0-DC4C-EBE7-FD82-E24163CC2AB9}"/>
          </ac:picMkLst>
        </pc:picChg>
        <pc:picChg chg="add mod">
          <ac:chgData name="Fiki Setiyono" userId="9dc459ecfe5d44b5" providerId="LiveId" clId="{77937F78-B2D0-4FCB-8458-7674426D5505}" dt="2023-03-13T03:56:08.884" v="222" actId="1076"/>
          <ac:picMkLst>
            <pc:docMk/>
            <pc:sldMk cId="1195426980" sldId="282"/>
            <ac:picMk id="100" creationId="{8C0DA0B5-3760-F141-4380-D782EDA02725}"/>
          </ac:picMkLst>
        </pc:picChg>
        <pc:picChg chg="add mod">
          <ac:chgData name="Fiki Setiyono" userId="9dc459ecfe5d44b5" providerId="LiveId" clId="{77937F78-B2D0-4FCB-8458-7674426D5505}" dt="2023-03-13T03:56:08.884" v="222" actId="1076"/>
          <ac:picMkLst>
            <pc:docMk/>
            <pc:sldMk cId="1195426980" sldId="282"/>
            <ac:picMk id="101" creationId="{EE0CBA60-AFEC-A92E-8664-733BAF61ADB6}"/>
          </ac:picMkLst>
        </pc:picChg>
        <pc:picChg chg="add mod">
          <ac:chgData name="Fiki Setiyono" userId="9dc459ecfe5d44b5" providerId="LiveId" clId="{77937F78-B2D0-4FCB-8458-7674426D5505}" dt="2023-03-13T03:56:08.884" v="222" actId="1076"/>
          <ac:picMkLst>
            <pc:docMk/>
            <pc:sldMk cId="1195426980" sldId="282"/>
            <ac:picMk id="102" creationId="{31D3E28F-7203-5D19-93BC-1989F1355F81}"/>
          </ac:picMkLst>
        </pc:picChg>
        <pc:picChg chg="add del mod">
          <ac:chgData name="Fiki Setiyono" userId="9dc459ecfe5d44b5" providerId="LiveId" clId="{77937F78-B2D0-4FCB-8458-7674426D5505}" dt="2023-03-13T03:55:54.121" v="211"/>
          <ac:picMkLst>
            <pc:docMk/>
            <pc:sldMk cId="1195426980" sldId="282"/>
            <ac:picMk id="168" creationId="{A6C6BCCC-CC27-EF4C-8617-470B11412411}"/>
          </ac:picMkLst>
        </pc:picChg>
        <pc:picChg chg="add del mod">
          <ac:chgData name="Fiki Setiyono" userId="9dc459ecfe5d44b5" providerId="LiveId" clId="{77937F78-B2D0-4FCB-8458-7674426D5505}" dt="2023-03-13T03:55:54.121" v="211"/>
          <ac:picMkLst>
            <pc:docMk/>
            <pc:sldMk cId="1195426980" sldId="282"/>
            <ac:picMk id="169" creationId="{B29DCCE0-6CAF-6C6F-5652-5C22F95F7885}"/>
          </ac:picMkLst>
        </pc:picChg>
        <pc:picChg chg="add del mod">
          <ac:chgData name="Fiki Setiyono" userId="9dc459ecfe5d44b5" providerId="LiveId" clId="{77937F78-B2D0-4FCB-8458-7674426D5505}" dt="2023-03-13T03:55:54.121" v="211"/>
          <ac:picMkLst>
            <pc:docMk/>
            <pc:sldMk cId="1195426980" sldId="282"/>
            <ac:picMk id="170" creationId="{003442CF-F215-BB8D-D69B-AC2F14905B98}"/>
          </ac:picMkLst>
        </pc:picChg>
        <pc:picChg chg="add del mod">
          <ac:chgData name="Fiki Setiyono" userId="9dc459ecfe5d44b5" providerId="LiveId" clId="{77937F78-B2D0-4FCB-8458-7674426D5505}" dt="2023-03-13T03:55:54.121" v="211"/>
          <ac:picMkLst>
            <pc:docMk/>
            <pc:sldMk cId="1195426980" sldId="282"/>
            <ac:picMk id="171" creationId="{E38126DD-9CB9-1F1E-E971-90697C9D46C0}"/>
          </ac:picMkLst>
        </pc:picChg>
        <pc:picChg chg="add del mod">
          <ac:chgData name="Fiki Setiyono" userId="9dc459ecfe5d44b5" providerId="LiveId" clId="{77937F78-B2D0-4FCB-8458-7674426D5505}" dt="2023-03-13T03:55:54.121" v="211"/>
          <ac:picMkLst>
            <pc:docMk/>
            <pc:sldMk cId="1195426980" sldId="282"/>
            <ac:picMk id="172" creationId="{22770D8C-EE77-955B-9D19-9E3ACB4AF999}"/>
          </ac:picMkLst>
        </pc:picChg>
        <pc:picChg chg="add del mod">
          <ac:chgData name="Fiki Setiyono" userId="9dc459ecfe5d44b5" providerId="LiveId" clId="{77937F78-B2D0-4FCB-8458-7674426D5505}" dt="2023-03-13T03:55:54.121" v="211"/>
          <ac:picMkLst>
            <pc:docMk/>
            <pc:sldMk cId="1195426980" sldId="282"/>
            <ac:picMk id="173" creationId="{C40C191D-2B86-6A6C-0BBC-08D5FB630FE9}"/>
          </ac:picMkLst>
        </pc:picChg>
        <pc:picChg chg="add del mod">
          <ac:chgData name="Fiki Setiyono" userId="9dc459ecfe5d44b5" providerId="LiveId" clId="{77937F78-B2D0-4FCB-8458-7674426D5505}" dt="2023-03-13T03:55:54.121" v="211"/>
          <ac:picMkLst>
            <pc:docMk/>
            <pc:sldMk cId="1195426980" sldId="282"/>
            <ac:picMk id="197" creationId="{7F49D942-D224-CACB-3414-42E5DA366802}"/>
          </ac:picMkLst>
        </pc:picChg>
        <pc:picChg chg="add del mod">
          <ac:chgData name="Fiki Setiyono" userId="9dc459ecfe5d44b5" providerId="LiveId" clId="{77937F78-B2D0-4FCB-8458-7674426D5505}" dt="2023-03-13T03:55:54.121" v="211"/>
          <ac:picMkLst>
            <pc:docMk/>
            <pc:sldMk cId="1195426980" sldId="282"/>
            <ac:picMk id="198" creationId="{AB4041D1-4203-9A3C-7B85-CCF9F65D8140}"/>
          </ac:picMkLst>
        </pc:picChg>
        <pc:picChg chg="add del mod">
          <ac:chgData name="Fiki Setiyono" userId="9dc459ecfe5d44b5" providerId="LiveId" clId="{77937F78-B2D0-4FCB-8458-7674426D5505}" dt="2023-03-13T03:55:54.121" v="211"/>
          <ac:picMkLst>
            <pc:docMk/>
            <pc:sldMk cId="1195426980" sldId="282"/>
            <ac:picMk id="199" creationId="{746A75B0-B867-9B0A-2B37-76CBAD99153A}"/>
          </ac:picMkLst>
        </pc:picChg>
      </pc:sldChg>
      <pc:sldChg chg="addSp delSp modSp add mod">
        <pc:chgData name="Fiki Setiyono" userId="9dc459ecfe5d44b5" providerId="LiveId" clId="{77937F78-B2D0-4FCB-8458-7674426D5505}" dt="2023-03-13T03:57:20.528" v="242" actId="1076"/>
        <pc:sldMkLst>
          <pc:docMk/>
          <pc:sldMk cId="570398070" sldId="283"/>
        </pc:sldMkLst>
        <pc:spChg chg="del">
          <ac:chgData name="Fiki Setiyono" userId="9dc459ecfe5d44b5" providerId="LiveId" clId="{77937F78-B2D0-4FCB-8458-7674426D5505}" dt="2023-03-13T03:57:06.865" v="238" actId="478"/>
          <ac:spMkLst>
            <pc:docMk/>
            <pc:sldMk cId="570398070" sldId="283"/>
            <ac:spMk id="2" creationId="{A9F5E31E-9163-EBA1-0AA9-8B12093997D5}"/>
          </ac:spMkLst>
        </pc:spChg>
        <pc:spChg chg="del">
          <ac:chgData name="Fiki Setiyono" userId="9dc459ecfe5d44b5" providerId="LiveId" clId="{77937F78-B2D0-4FCB-8458-7674426D5505}" dt="2023-03-13T03:57:06.865" v="238" actId="478"/>
          <ac:spMkLst>
            <pc:docMk/>
            <pc:sldMk cId="570398070" sldId="283"/>
            <ac:spMk id="3" creationId="{E590DD82-7023-C728-0F9F-0737A5D41367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4" creationId="{18ADB2EE-65D2-A0AA-111E-83F9A3A32347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5" creationId="{5F0CD1C1-F329-3096-5621-C131AD58D339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7" creationId="{40B0E37A-BF3B-E726-3A76-6E0115C05720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8" creationId="{8F4D59E6-DC82-1615-75B1-13588396F8A9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9" creationId="{76F9C547-B1C2-5BB9-4B93-0F691E079C92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0" creationId="{0B0125A8-77C7-F1A2-86FA-5E7DADD1316C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1" creationId="{420B7193-8E65-4624-CCDF-2840220BF123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2" creationId="{30208187-C633-FA1D-ECF3-845CD691DC6D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7" creationId="{664F6B63-B2E4-1E57-C58A-488388BB0832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8" creationId="{DFEACD78-4C34-2E5F-DDB1-8D53C91D996F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62" creationId="{A43DE69C-8630-32FD-153F-E8A6A803E18C}"/>
          </ac:spMkLst>
        </pc:spChg>
        <pc:spChg chg="del">
          <ac:chgData name="Fiki Setiyono" userId="9dc459ecfe5d44b5" providerId="LiveId" clId="{77937F78-B2D0-4FCB-8458-7674426D5505}" dt="2023-03-13T03:57:06.865" v="238" actId="478"/>
          <ac:spMkLst>
            <pc:docMk/>
            <pc:sldMk cId="570398070" sldId="283"/>
            <ac:spMk id="77" creationId="{936F78E8-A504-AF3F-3935-C410A7E48D06}"/>
          </ac:spMkLst>
        </pc:spChg>
        <pc:spChg chg="del">
          <ac:chgData name="Fiki Setiyono" userId="9dc459ecfe5d44b5" providerId="LiveId" clId="{77937F78-B2D0-4FCB-8458-7674426D5505}" dt="2023-03-13T03:57:06.865" v="238" actId="478"/>
          <ac:spMkLst>
            <pc:docMk/>
            <pc:sldMk cId="570398070" sldId="283"/>
            <ac:spMk id="78" creationId="{FFDE5B97-9C5E-72EF-A304-84F57CD5CBFB}"/>
          </ac:spMkLst>
        </pc:spChg>
        <pc:spChg chg="del">
          <ac:chgData name="Fiki Setiyono" userId="9dc459ecfe5d44b5" providerId="LiveId" clId="{77937F78-B2D0-4FCB-8458-7674426D5505}" dt="2023-03-13T03:57:06.865" v="238" actId="478"/>
          <ac:spMkLst>
            <pc:docMk/>
            <pc:sldMk cId="570398070" sldId="283"/>
            <ac:spMk id="79" creationId="{9BAD47BD-2328-4313-E72C-84B5CB2BFC9E}"/>
          </ac:spMkLst>
        </pc:spChg>
        <pc:spChg chg="del">
          <ac:chgData name="Fiki Setiyono" userId="9dc459ecfe5d44b5" providerId="LiveId" clId="{77937F78-B2D0-4FCB-8458-7674426D5505}" dt="2023-03-13T03:57:06.865" v="238" actId="478"/>
          <ac:spMkLst>
            <pc:docMk/>
            <pc:sldMk cId="570398070" sldId="283"/>
            <ac:spMk id="80" creationId="{4E07CE75-FB11-B2E6-F991-D6919138D4C1}"/>
          </ac:spMkLst>
        </pc:spChg>
        <pc:spChg chg="del">
          <ac:chgData name="Fiki Setiyono" userId="9dc459ecfe5d44b5" providerId="LiveId" clId="{77937F78-B2D0-4FCB-8458-7674426D5505}" dt="2023-03-13T03:57:06.865" v="238" actId="478"/>
          <ac:spMkLst>
            <pc:docMk/>
            <pc:sldMk cId="570398070" sldId="283"/>
            <ac:spMk id="103" creationId="{DC1A9E57-5E8C-8A36-44B8-0DBA7D8EFDF1}"/>
          </ac:spMkLst>
        </pc:spChg>
        <pc:spChg chg="del">
          <ac:chgData name="Fiki Setiyono" userId="9dc459ecfe5d44b5" providerId="LiveId" clId="{77937F78-B2D0-4FCB-8458-7674426D5505}" dt="2023-03-13T03:57:06.865" v="238" actId="478"/>
          <ac:spMkLst>
            <pc:docMk/>
            <pc:sldMk cId="570398070" sldId="283"/>
            <ac:spMk id="104" creationId="{578E20C5-1A3F-1E7B-21EC-84303067CCB2}"/>
          </ac:spMkLst>
        </pc:spChg>
        <pc:spChg chg="del">
          <ac:chgData name="Fiki Setiyono" userId="9dc459ecfe5d44b5" providerId="LiveId" clId="{77937F78-B2D0-4FCB-8458-7674426D5505}" dt="2023-03-13T03:57:06.865" v="238" actId="478"/>
          <ac:spMkLst>
            <pc:docMk/>
            <pc:sldMk cId="570398070" sldId="283"/>
            <ac:spMk id="105" creationId="{F98F9CB4-D925-2202-DB50-AE24877E9AE1}"/>
          </ac:spMkLst>
        </pc:spChg>
        <pc:spChg chg="del">
          <ac:chgData name="Fiki Setiyono" userId="9dc459ecfe5d44b5" providerId="LiveId" clId="{77937F78-B2D0-4FCB-8458-7674426D5505}" dt="2023-03-13T03:57:06.865" v="238" actId="478"/>
          <ac:spMkLst>
            <pc:docMk/>
            <pc:sldMk cId="570398070" sldId="283"/>
            <ac:spMk id="106" creationId="{397BAD25-62F3-407E-DAD4-BA592A63E943}"/>
          </ac:spMkLst>
        </pc:spChg>
        <pc:spChg chg="del">
          <ac:chgData name="Fiki Setiyono" userId="9dc459ecfe5d44b5" providerId="LiveId" clId="{77937F78-B2D0-4FCB-8458-7674426D5505}" dt="2023-03-13T03:57:06.865" v="238" actId="478"/>
          <ac:spMkLst>
            <pc:docMk/>
            <pc:sldMk cId="570398070" sldId="283"/>
            <ac:spMk id="107" creationId="{43741F7B-2597-F97A-074E-4EDFE05D4090}"/>
          </ac:spMkLst>
        </pc:spChg>
        <pc:spChg chg="del">
          <ac:chgData name="Fiki Setiyono" userId="9dc459ecfe5d44b5" providerId="LiveId" clId="{77937F78-B2D0-4FCB-8458-7674426D5505}" dt="2023-03-13T03:57:06.865" v="238" actId="478"/>
          <ac:spMkLst>
            <pc:docMk/>
            <pc:sldMk cId="570398070" sldId="283"/>
            <ac:spMk id="108" creationId="{CC663CFC-09F9-842A-5EE4-EC2821A468B3}"/>
          </ac:spMkLst>
        </pc:spChg>
        <pc:spChg chg="del">
          <ac:chgData name="Fiki Setiyono" userId="9dc459ecfe5d44b5" providerId="LiveId" clId="{77937F78-B2D0-4FCB-8458-7674426D5505}" dt="2023-03-13T03:57:06.865" v="238" actId="478"/>
          <ac:spMkLst>
            <pc:docMk/>
            <pc:sldMk cId="570398070" sldId="283"/>
            <ac:spMk id="109" creationId="{23CD0307-24F8-33D0-E1A9-5B78F7B5C1E0}"/>
          </ac:spMkLst>
        </pc:spChg>
        <pc:spChg chg="del">
          <ac:chgData name="Fiki Setiyono" userId="9dc459ecfe5d44b5" providerId="LiveId" clId="{77937F78-B2D0-4FCB-8458-7674426D5505}" dt="2023-03-13T03:57:06.865" v="238" actId="478"/>
          <ac:spMkLst>
            <pc:docMk/>
            <pc:sldMk cId="570398070" sldId="283"/>
            <ac:spMk id="110" creationId="{98166C41-61FC-25EF-E1C2-97E5A87C870B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11" creationId="{CC46C72B-9B17-2E90-87FD-0A248AAA7BCF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12" creationId="{BF96847F-CA97-6FEF-DF09-2219CBEE0677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13" creationId="{C89B0C47-906E-02EC-C611-251EC15EFC7B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14" creationId="{D6F9256F-EEBC-4785-9FD0-6FDEAB895A9B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15" creationId="{C7F8F431-4942-B90A-51D0-F308A43C6263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16" creationId="{4EEC48FF-D82E-F8B9-33A0-A518C83D7D49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17" creationId="{2A708520-0678-FD81-0058-F10DEC69A789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18" creationId="{4160E5BF-1EB2-B18C-2923-19B10DDAFA3C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19" creationId="{F711997F-87C8-471C-8681-37914985B87A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20" creationId="{E7A56C71-006F-C71A-6CD8-2FD733A9A1AA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21" creationId="{1EA98DE7-900A-EA67-7D1F-DAF2AEB54DF7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22" creationId="{7CE808E2-C941-1C16-7BC6-2B55CFEB4B06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23" creationId="{89292DA0-3E04-FC42-C4FA-73B4C8540150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24" creationId="{76DB990F-C9BD-8653-EBB5-81C1770CF56E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25" creationId="{DF655008-F601-7695-315F-D8E109138A97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30" creationId="{FFA24797-1A2E-776C-160B-D921D723153A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31" creationId="{78393407-0B9D-14E7-FE86-6D20E2E82634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32" creationId="{A0D3F450-3BCB-98F2-21B7-C27C572C6125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33" creationId="{7F0C920D-142B-4B7B-CE35-FF06F1FA6A10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45" creationId="{097246C8-2152-67C6-BBC6-FF5D6F096DA3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46" creationId="{580DD34B-7FC2-F4C0-0BD2-E2994B0CD045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47" creationId="{A99406AC-677B-0CDD-C20D-D5EDD75936FF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48" creationId="{8BDC757A-1A83-7690-771E-95EAC36AC1BE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49" creationId="{049A5B6E-2BEF-0B98-F386-6180C9F22D57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50" creationId="{285A340D-0EAF-2EEF-6591-8EACEE1B44EF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51" creationId="{83CE6F3B-55BE-3316-0CC4-132978462A22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52" creationId="{9C0D2DA9-8B83-D782-BCEA-55B02F43F2E4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53" creationId="{C34E4879-7039-ADA4-AC07-2E06A9ABA211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54" creationId="{9DC530D1-FE13-53B9-00A3-A705D9B4D71C}"/>
          </ac:spMkLst>
        </pc:spChg>
        <pc:spChg chg="add mod">
          <ac:chgData name="Fiki Setiyono" userId="9dc459ecfe5d44b5" providerId="LiveId" clId="{77937F78-B2D0-4FCB-8458-7674426D5505}" dt="2023-03-13T03:57:07.644" v="239"/>
          <ac:spMkLst>
            <pc:docMk/>
            <pc:sldMk cId="570398070" sldId="283"/>
            <ac:spMk id="155" creationId="{98DA45AF-64F4-81AC-4447-75CED5B9E267}"/>
          </ac:spMkLst>
        </pc:spChg>
        <pc:grpChg chg="del">
          <ac:chgData name="Fiki Setiyono" userId="9dc459ecfe5d44b5" providerId="LiveId" clId="{77937F78-B2D0-4FCB-8458-7674426D5505}" dt="2023-03-13T03:57:06.865" v="238" actId="478"/>
          <ac:grpSpMkLst>
            <pc:docMk/>
            <pc:sldMk cId="570398070" sldId="283"/>
            <ac:grpSpMk id="6" creationId="{19EA0AA7-069A-1B22-6A2D-9488A92C2F6E}"/>
          </ac:grpSpMkLst>
        </pc:grpChg>
        <pc:grpChg chg="del">
          <ac:chgData name="Fiki Setiyono" userId="9dc459ecfe5d44b5" providerId="LiveId" clId="{77937F78-B2D0-4FCB-8458-7674426D5505}" dt="2023-03-13T03:57:06.865" v="238" actId="478"/>
          <ac:grpSpMkLst>
            <pc:docMk/>
            <pc:sldMk cId="570398070" sldId="283"/>
            <ac:grpSpMk id="81" creationId="{01F1D616-5EA3-CFC0-1A2E-5C9EE9921B27}"/>
          </ac:grpSpMkLst>
        </pc:grpChg>
        <pc:picChg chg="add mod">
          <ac:chgData name="Fiki Setiyono" userId="9dc459ecfe5d44b5" providerId="LiveId" clId="{77937F78-B2D0-4FCB-8458-7674426D5505}" dt="2023-03-13T03:57:20.528" v="242" actId="1076"/>
          <ac:picMkLst>
            <pc:docMk/>
            <pc:sldMk cId="570398070" sldId="283"/>
            <ac:picMk id="13" creationId="{EDEA3DAB-2E0D-07AF-421F-1F367D065EF2}"/>
          </ac:picMkLst>
        </pc:picChg>
        <pc:picChg chg="del">
          <ac:chgData name="Fiki Setiyono" userId="9dc459ecfe5d44b5" providerId="LiveId" clId="{77937F78-B2D0-4FCB-8458-7674426D5505}" dt="2023-03-13T03:57:06.865" v="238" actId="478"/>
          <ac:picMkLst>
            <pc:docMk/>
            <pc:sldMk cId="570398070" sldId="283"/>
            <ac:picMk id="71" creationId="{A6EBBCD4-5EA3-63DC-D5BD-BAD757347E05}"/>
          </ac:picMkLst>
        </pc:picChg>
        <pc:picChg chg="del">
          <ac:chgData name="Fiki Setiyono" userId="9dc459ecfe5d44b5" providerId="LiveId" clId="{77937F78-B2D0-4FCB-8458-7674426D5505}" dt="2023-03-13T03:57:06.865" v="238" actId="478"/>
          <ac:picMkLst>
            <pc:docMk/>
            <pc:sldMk cId="570398070" sldId="283"/>
            <ac:picMk id="72" creationId="{805C9143-042D-63FF-09DC-CC6F34652042}"/>
          </ac:picMkLst>
        </pc:picChg>
        <pc:picChg chg="del">
          <ac:chgData name="Fiki Setiyono" userId="9dc459ecfe5d44b5" providerId="LiveId" clId="{77937F78-B2D0-4FCB-8458-7674426D5505}" dt="2023-03-13T03:57:06.865" v="238" actId="478"/>
          <ac:picMkLst>
            <pc:docMk/>
            <pc:sldMk cId="570398070" sldId="283"/>
            <ac:picMk id="73" creationId="{47419F25-A38A-44B6-880A-615C2ADF82FA}"/>
          </ac:picMkLst>
        </pc:picChg>
        <pc:picChg chg="del">
          <ac:chgData name="Fiki Setiyono" userId="9dc459ecfe5d44b5" providerId="LiveId" clId="{77937F78-B2D0-4FCB-8458-7674426D5505}" dt="2023-03-13T03:57:06.865" v="238" actId="478"/>
          <ac:picMkLst>
            <pc:docMk/>
            <pc:sldMk cId="570398070" sldId="283"/>
            <ac:picMk id="74" creationId="{B8599936-6D9D-2577-4E95-9D9E44B199F7}"/>
          </ac:picMkLst>
        </pc:picChg>
        <pc:picChg chg="del">
          <ac:chgData name="Fiki Setiyono" userId="9dc459ecfe5d44b5" providerId="LiveId" clId="{77937F78-B2D0-4FCB-8458-7674426D5505}" dt="2023-03-13T03:57:06.865" v="238" actId="478"/>
          <ac:picMkLst>
            <pc:docMk/>
            <pc:sldMk cId="570398070" sldId="283"/>
            <ac:picMk id="75" creationId="{5004C252-AD19-F1ED-B338-5AB4CB966706}"/>
          </ac:picMkLst>
        </pc:picChg>
        <pc:picChg chg="del">
          <ac:chgData name="Fiki Setiyono" userId="9dc459ecfe5d44b5" providerId="LiveId" clId="{77937F78-B2D0-4FCB-8458-7674426D5505}" dt="2023-03-13T03:57:06.865" v="238" actId="478"/>
          <ac:picMkLst>
            <pc:docMk/>
            <pc:sldMk cId="570398070" sldId="283"/>
            <ac:picMk id="76" creationId="{37A95BD0-DC4C-EBE7-FD82-E24163CC2AB9}"/>
          </ac:picMkLst>
        </pc:picChg>
        <pc:picChg chg="del">
          <ac:chgData name="Fiki Setiyono" userId="9dc459ecfe5d44b5" providerId="LiveId" clId="{77937F78-B2D0-4FCB-8458-7674426D5505}" dt="2023-03-13T03:57:06.865" v="238" actId="478"/>
          <ac:picMkLst>
            <pc:docMk/>
            <pc:sldMk cId="570398070" sldId="283"/>
            <ac:picMk id="100" creationId="{8C0DA0B5-3760-F141-4380-D782EDA02725}"/>
          </ac:picMkLst>
        </pc:picChg>
        <pc:picChg chg="del">
          <ac:chgData name="Fiki Setiyono" userId="9dc459ecfe5d44b5" providerId="LiveId" clId="{77937F78-B2D0-4FCB-8458-7674426D5505}" dt="2023-03-13T03:57:06.865" v="238" actId="478"/>
          <ac:picMkLst>
            <pc:docMk/>
            <pc:sldMk cId="570398070" sldId="283"/>
            <ac:picMk id="101" creationId="{EE0CBA60-AFEC-A92E-8664-733BAF61ADB6}"/>
          </ac:picMkLst>
        </pc:picChg>
        <pc:picChg chg="del">
          <ac:chgData name="Fiki Setiyono" userId="9dc459ecfe5d44b5" providerId="LiveId" clId="{77937F78-B2D0-4FCB-8458-7674426D5505}" dt="2023-03-13T03:57:06.865" v="238" actId="478"/>
          <ac:picMkLst>
            <pc:docMk/>
            <pc:sldMk cId="570398070" sldId="283"/>
            <ac:picMk id="102" creationId="{31D3E28F-7203-5D19-93BC-1989F1355F81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26" creationId="{CEEA40BE-B9F1-8198-C1A9-F15A6BDBB897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27" creationId="{FA291E00-24E5-49F4-98CF-E334333E4587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28" creationId="{6E110621-AEB7-5CA9-A989-BED3F86696AC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29" creationId="{A793B05C-C1BE-D298-2EE7-19905E097274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34" creationId="{1CD43D36-0F3E-6D04-BB13-9205C0BFF4A2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35" creationId="{99C8C224-B8A3-5449-B49B-44723D3A82BA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36" creationId="{A361D091-B07B-171A-DEBB-FC05A368BD08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37" creationId="{D4A3161D-09A6-8766-8ABC-126257A87DD1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38" creationId="{4E39484D-F36F-A84C-4CBE-2C5EA3CF3874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39" creationId="{02BE09BD-EF2A-6D42-B45B-7404E9BAF8BD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40" creationId="{E6DFA660-5D66-F362-6CFF-5C23537D0A03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41" creationId="{B354E466-0914-D14D-CCD3-8425A8F2867F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42" creationId="{35BF4BC0-B5F4-D2BC-0F31-9F6B6205E472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43" creationId="{10A1B014-7C90-557B-D96E-5A831C282A1E}"/>
          </ac:picMkLst>
        </pc:picChg>
        <pc:picChg chg="add mod">
          <ac:chgData name="Fiki Setiyono" userId="9dc459ecfe5d44b5" providerId="LiveId" clId="{77937F78-B2D0-4FCB-8458-7674426D5505}" dt="2023-03-13T03:57:07.644" v="239"/>
          <ac:picMkLst>
            <pc:docMk/>
            <pc:sldMk cId="570398070" sldId="283"/>
            <ac:picMk id="144" creationId="{73290CCC-A211-65C3-54BB-085B74FAA722}"/>
          </ac:picMkLst>
        </pc:picChg>
      </pc:sldChg>
      <pc:sldChg chg="add del setBg">
        <pc:chgData name="Fiki Setiyono" userId="9dc459ecfe5d44b5" providerId="LiveId" clId="{77937F78-B2D0-4FCB-8458-7674426D5505}" dt="2023-03-13T03:56:56.203" v="236"/>
        <pc:sldMkLst>
          <pc:docMk/>
          <pc:sldMk cId="3615312223" sldId="283"/>
        </pc:sldMkLst>
      </pc:sldChg>
      <pc:sldChg chg="add del setBg">
        <pc:chgData name="Fiki Setiyono" userId="9dc459ecfe5d44b5" providerId="LiveId" clId="{77937F78-B2D0-4FCB-8458-7674426D5505}" dt="2023-03-13T03:59:37.196" v="269"/>
        <pc:sldMkLst>
          <pc:docMk/>
          <pc:sldMk cId="475256610" sldId="284"/>
        </pc:sldMkLst>
      </pc:sldChg>
      <pc:sldChg chg="add del setBg">
        <pc:chgData name="Fiki Setiyono" userId="9dc459ecfe5d44b5" providerId="LiveId" clId="{77937F78-B2D0-4FCB-8458-7674426D5505}" dt="2023-03-13T03:59:43.409" v="271"/>
        <pc:sldMkLst>
          <pc:docMk/>
          <pc:sldMk cId="616482019" sldId="284"/>
        </pc:sldMkLst>
      </pc:sldChg>
      <pc:sldChg chg="addSp delSp modSp add mod">
        <pc:chgData name="Fiki Setiyono" userId="9dc459ecfe5d44b5" providerId="LiveId" clId="{77937F78-B2D0-4FCB-8458-7674426D5505}" dt="2023-03-13T04:00:06.628" v="277" actId="1076"/>
        <pc:sldMkLst>
          <pc:docMk/>
          <pc:sldMk cId="1755191780" sldId="284"/>
        </pc:sldMkLst>
        <pc:spChg chg="add mod">
          <ac:chgData name="Fiki Setiyono" userId="9dc459ecfe5d44b5" providerId="LiveId" clId="{77937F78-B2D0-4FCB-8458-7674426D5505}" dt="2023-03-13T04:00:03.477" v="276" actId="1076"/>
          <ac:spMkLst>
            <pc:docMk/>
            <pc:sldMk cId="1755191780" sldId="284"/>
            <ac:spMk id="2" creationId="{DEF1D0EB-7B79-A953-DE0E-483708987562}"/>
          </ac:spMkLst>
        </pc:spChg>
        <pc:spChg chg="add mod">
          <ac:chgData name="Fiki Setiyono" userId="9dc459ecfe5d44b5" providerId="LiveId" clId="{77937F78-B2D0-4FCB-8458-7674426D5505}" dt="2023-03-13T04:00:06.628" v="277" actId="1076"/>
          <ac:spMkLst>
            <pc:docMk/>
            <pc:sldMk cId="1755191780" sldId="284"/>
            <ac:spMk id="3" creationId="{62AFCEA0-FECC-5D2B-3075-DBB806236227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4" creationId="{18ADB2EE-65D2-A0AA-111E-83F9A3A32347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5" creationId="{5F0CD1C1-F329-3096-5621-C131AD58D339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7" creationId="{40B0E37A-BF3B-E726-3A76-6E0115C05720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8" creationId="{8F4D59E6-DC82-1615-75B1-13588396F8A9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9" creationId="{76F9C547-B1C2-5BB9-4B93-0F691E079C92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0" creationId="{0B0125A8-77C7-F1A2-86FA-5E7DADD1316C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1" creationId="{420B7193-8E65-4624-CCDF-2840220BF123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2" creationId="{30208187-C633-FA1D-ECF3-845CD691DC6D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7" creationId="{664F6B63-B2E4-1E57-C58A-488388BB0832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8" creationId="{DFEACD78-4C34-2E5F-DDB1-8D53C91D996F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62" creationId="{A43DE69C-8630-32FD-153F-E8A6A803E18C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11" creationId="{CC46C72B-9B17-2E90-87FD-0A248AAA7BCF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12" creationId="{BF96847F-CA97-6FEF-DF09-2219CBEE0677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13" creationId="{C89B0C47-906E-02EC-C611-251EC15EFC7B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14" creationId="{D6F9256F-EEBC-4785-9FD0-6FDEAB895A9B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15" creationId="{C7F8F431-4942-B90A-51D0-F308A43C6263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16" creationId="{4EEC48FF-D82E-F8B9-33A0-A518C83D7D49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17" creationId="{2A708520-0678-FD81-0058-F10DEC69A789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18" creationId="{4160E5BF-1EB2-B18C-2923-19B10DDAFA3C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19" creationId="{F711997F-87C8-471C-8681-37914985B87A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20" creationId="{E7A56C71-006F-C71A-6CD8-2FD733A9A1AA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21" creationId="{1EA98DE7-900A-EA67-7D1F-DAF2AEB54DF7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22" creationId="{7CE808E2-C941-1C16-7BC6-2B55CFEB4B06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23" creationId="{89292DA0-3E04-FC42-C4FA-73B4C8540150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24" creationId="{76DB990F-C9BD-8653-EBB5-81C1770CF56E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25" creationId="{DF655008-F601-7695-315F-D8E109138A97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30" creationId="{FFA24797-1A2E-776C-160B-D921D723153A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31" creationId="{78393407-0B9D-14E7-FE86-6D20E2E82634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32" creationId="{A0D3F450-3BCB-98F2-21B7-C27C572C6125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33" creationId="{7F0C920D-142B-4B7B-CE35-FF06F1FA6A10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45" creationId="{097246C8-2152-67C6-BBC6-FF5D6F096DA3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46" creationId="{580DD34B-7FC2-F4C0-0BD2-E2994B0CD045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47" creationId="{A99406AC-677B-0CDD-C20D-D5EDD75936FF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48" creationId="{8BDC757A-1A83-7690-771E-95EAC36AC1BE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49" creationId="{049A5B6E-2BEF-0B98-F386-6180C9F22D57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50" creationId="{285A340D-0EAF-2EEF-6591-8EACEE1B44EF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51" creationId="{83CE6F3B-55BE-3316-0CC4-132978462A22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52" creationId="{9C0D2DA9-8B83-D782-BCEA-55B02F43F2E4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53" creationId="{C34E4879-7039-ADA4-AC07-2E06A9ABA211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54" creationId="{9DC530D1-FE13-53B9-00A3-A705D9B4D71C}"/>
          </ac:spMkLst>
        </pc:spChg>
        <pc:spChg chg="del">
          <ac:chgData name="Fiki Setiyono" userId="9dc459ecfe5d44b5" providerId="LiveId" clId="{77937F78-B2D0-4FCB-8458-7674426D5505}" dt="2023-03-13T03:59:49.244" v="273" actId="478"/>
          <ac:spMkLst>
            <pc:docMk/>
            <pc:sldMk cId="1755191780" sldId="284"/>
            <ac:spMk id="155" creationId="{98DA45AF-64F4-81AC-4447-75CED5B9E267}"/>
          </ac:spMkLst>
        </pc:spChg>
        <pc:picChg chg="add mod">
          <ac:chgData name="Fiki Setiyono" userId="9dc459ecfe5d44b5" providerId="LiveId" clId="{77937F78-B2D0-4FCB-8458-7674426D5505}" dt="2023-03-13T03:59:50.072" v="274"/>
          <ac:picMkLst>
            <pc:docMk/>
            <pc:sldMk cId="1755191780" sldId="284"/>
            <ac:picMk id="6" creationId="{C5F380BA-41FD-31C2-6AA2-56943A2384E6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3" creationId="{EDEA3DAB-2E0D-07AF-421F-1F367D065EF2}"/>
          </ac:picMkLst>
        </pc:picChg>
        <pc:picChg chg="add mod">
          <ac:chgData name="Fiki Setiyono" userId="9dc459ecfe5d44b5" providerId="LiveId" clId="{77937F78-B2D0-4FCB-8458-7674426D5505}" dt="2023-03-13T03:59:50.072" v="274"/>
          <ac:picMkLst>
            <pc:docMk/>
            <pc:sldMk cId="1755191780" sldId="284"/>
            <ac:picMk id="14" creationId="{97EEFEC4-F0B6-B144-4ECC-52010936B428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26" creationId="{CEEA40BE-B9F1-8198-C1A9-F15A6BDBB897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27" creationId="{FA291E00-24E5-49F4-98CF-E334333E4587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28" creationId="{6E110621-AEB7-5CA9-A989-BED3F86696AC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29" creationId="{A793B05C-C1BE-D298-2EE7-19905E097274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34" creationId="{1CD43D36-0F3E-6D04-BB13-9205C0BFF4A2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35" creationId="{99C8C224-B8A3-5449-B49B-44723D3A82BA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36" creationId="{A361D091-B07B-171A-DEBB-FC05A368BD08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37" creationId="{D4A3161D-09A6-8766-8ABC-126257A87DD1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38" creationId="{4E39484D-F36F-A84C-4CBE-2C5EA3CF3874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39" creationId="{02BE09BD-EF2A-6D42-B45B-7404E9BAF8BD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40" creationId="{E6DFA660-5D66-F362-6CFF-5C23537D0A03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41" creationId="{B354E466-0914-D14D-CCD3-8425A8F2867F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42" creationId="{35BF4BC0-B5F4-D2BC-0F31-9F6B6205E472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43" creationId="{10A1B014-7C90-557B-D96E-5A831C282A1E}"/>
          </ac:picMkLst>
        </pc:picChg>
        <pc:picChg chg="del">
          <ac:chgData name="Fiki Setiyono" userId="9dc459ecfe5d44b5" providerId="LiveId" clId="{77937F78-B2D0-4FCB-8458-7674426D5505}" dt="2023-03-13T03:59:49.244" v="273" actId="478"/>
          <ac:picMkLst>
            <pc:docMk/>
            <pc:sldMk cId="1755191780" sldId="284"/>
            <ac:picMk id="144" creationId="{73290CCC-A211-65C3-54BB-085B74FAA722}"/>
          </ac:picMkLst>
        </pc:picChg>
      </pc:sldChg>
      <pc:sldChg chg="add del setBg">
        <pc:chgData name="Fiki Setiyono" userId="9dc459ecfe5d44b5" providerId="LiveId" clId="{77937F78-B2D0-4FCB-8458-7674426D5505}" dt="2023-03-13T04:00:23.251" v="280"/>
        <pc:sldMkLst>
          <pc:docMk/>
          <pc:sldMk cId="1729075146" sldId="285"/>
        </pc:sldMkLst>
      </pc:sldChg>
      <pc:sldChg chg="addSp delSp modSp add mod">
        <pc:chgData name="Fiki Setiyono" userId="9dc459ecfe5d44b5" providerId="LiveId" clId="{77937F78-B2D0-4FCB-8458-7674426D5505}" dt="2023-03-13T04:02:51.523" v="302" actId="113"/>
        <pc:sldMkLst>
          <pc:docMk/>
          <pc:sldMk cId="3718330186" sldId="285"/>
        </pc:sldMkLst>
        <pc:spChg chg="del">
          <ac:chgData name="Fiki Setiyono" userId="9dc459ecfe5d44b5" providerId="LiveId" clId="{77937F78-B2D0-4FCB-8458-7674426D5505}" dt="2023-03-13T04:00:26.012" v="282" actId="478"/>
          <ac:spMkLst>
            <pc:docMk/>
            <pc:sldMk cId="3718330186" sldId="285"/>
            <ac:spMk id="2" creationId="{DEF1D0EB-7B79-A953-DE0E-483708987562}"/>
          </ac:spMkLst>
        </pc:spChg>
        <pc:spChg chg="del">
          <ac:chgData name="Fiki Setiyono" userId="9dc459ecfe5d44b5" providerId="LiveId" clId="{77937F78-B2D0-4FCB-8458-7674426D5505}" dt="2023-03-13T04:00:26.012" v="282" actId="478"/>
          <ac:spMkLst>
            <pc:docMk/>
            <pc:sldMk cId="3718330186" sldId="285"/>
            <ac:spMk id="3" creationId="{62AFCEA0-FECC-5D2B-3075-DBB806236227}"/>
          </ac:spMkLst>
        </pc:spChg>
        <pc:spChg chg="add mod">
          <ac:chgData name="Fiki Setiyono" userId="9dc459ecfe5d44b5" providerId="LiveId" clId="{77937F78-B2D0-4FCB-8458-7674426D5505}" dt="2023-03-13T04:02:51.523" v="302" actId="113"/>
          <ac:spMkLst>
            <pc:docMk/>
            <pc:sldMk cId="3718330186" sldId="285"/>
            <ac:spMk id="4" creationId="{12412B37-B470-C607-7DF3-39D7F2AA24AE}"/>
          </ac:spMkLst>
        </pc:spChg>
        <pc:spChg chg="add mod">
          <ac:chgData name="Fiki Setiyono" userId="9dc459ecfe5d44b5" providerId="LiveId" clId="{77937F78-B2D0-4FCB-8458-7674426D5505}" dt="2023-03-13T04:00:47.251" v="287" actId="14100"/>
          <ac:spMkLst>
            <pc:docMk/>
            <pc:sldMk cId="3718330186" sldId="285"/>
            <ac:spMk id="5" creationId="{ED492C3E-A453-AE20-F776-FB142F018FBB}"/>
          </ac:spMkLst>
        </pc:spChg>
        <pc:spChg chg="add mod">
          <ac:chgData name="Fiki Setiyono" userId="9dc459ecfe5d44b5" providerId="LiveId" clId="{77937F78-B2D0-4FCB-8458-7674426D5505}" dt="2023-03-13T04:00:51.769" v="289" actId="1076"/>
          <ac:spMkLst>
            <pc:docMk/>
            <pc:sldMk cId="3718330186" sldId="285"/>
            <ac:spMk id="7" creationId="{A0D33F01-2695-F098-6C89-7A2A68D61797}"/>
          </ac:spMkLst>
        </pc:spChg>
        <pc:picChg chg="del">
          <ac:chgData name="Fiki Setiyono" userId="9dc459ecfe5d44b5" providerId="LiveId" clId="{77937F78-B2D0-4FCB-8458-7674426D5505}" dt="2023-03-13T04:00:26.012" v="282" actId="478"/>
          <ac:picMkLst>
            <pc:docMk/>
            <pc:sldMk cId="3718330186" sldId="285"/>
            <ac:picMk id="6" creationId="{C5F380BA-41FD-31C2-6AA2-56943A2384E6}"/>
          </ac:picMkLst>
        </pc:picChg>
        <pc:picChg chg="add mod">
          <ac:chgData name="Fiki Setiyono" userId="9dc459ecfe5d44b5" providerId="LiveId" clId="{77937F78-B2D0-4FCB-8458-7674426D5505}" dt="2023-03-13T04:00:36.822" v="283"/>
          <ac:picMkLst>
            <pc:docMk/>
            <pc:sldMk cId="3718330186" sldId="285"/>
            <ac:picMk id="8" creationId="{BD16898D-20E6-A597-16E1-99BDEF043FA4}"/>
          </ac:picMkLst>
        </pc:picChg>
        <pc:picChg chg="add mod">
          <ac:chgData name="Fiki Setiyono" userId="9dc459ecfe5d44b5" providerId="LiveId" clId="{77937F78-B2D0-4FCB-8458-7674426D5505}" dt="2023-03-13T04:02:04.838" v="301" actId="1076"/>
          <ac:picMkLst>
            <pc:docMk/>
            <pc:sldMk cId="3718330186" sldId="285"/>
            <ac:picMk id="9" creationId="{8CFD6256-D960-5DA4-A9D4-D5149715F2C2}"/>
          </ac:picMkLst>
        </pc:picChg>
        <pc:picChg chg="del">
          <ac:chgData name="Fiki Setiyono" userId="9dc459ecfe5d44b5" providerId="LiveId" clId="{77937F78-B2D0-4FCB-8458-7674426D5505}" dt="2023-03-13T04:00:26.012" v="282" actId="478"/>
          <ac:picMkLst>
            <pc:docMk/>
            <pc:sldMk cId="3718330186" sldId="285"/>
            <ac:picMk id="14" creationId="{97EEFEC4-F0B6-B144-4ECC-52010936B428}"/>
          </ac:picMkLst>
        </pc:picChg>
      </pc:sldChg>
      <pc:sldChg chg="addSp delSp modSp add mod">
        <pc:chgData name="Fiki Setiyono" userId="9dc459ecfe5d44b5" providerId="LiveId" clId="{77937F78-B2D0-4FCB-8458-7674426D5505}" dt="2023-03-13T04:09:48.864" v="367" actId="14100"/>
        <pc:sldMkLst>
          <pc:docMk/>
          <pc:sldMk cId="395160963" sldId="286"/>
        </pc:sldMkLst>
        <pc:spChg chg="add del mod">
          <ac:chgData name="Fiki Setiyono" userId="9dc459ecfe5d44b5" providerId="LiveId" clId="{77937F78-B2D0-4FCB-8458-7674426D5505}" dt="2023-03-13T04:08:44.839" v="351" actId="478"/>
          <ac:spMkLst>
            <pc:docMk/>
            <pc:sldMk cId="395160963" sldId="286"/>
            <ac:spMk id="2" creationId="{3D056548-F3C8-16E4-4EC0-B3ADDBA934C2}"/>
          </ac:spMkLst>
        </pc:spChg>
        <pc:spChg chg="add del mod">
          <ac:chgData name="Fiki Setiyono" userId="9dc459ecfe5d44b5" providerId="LiveId" clId="{77937F78-B2D0-4FCB-8458-7674426D5505}" dt="2023-03-13T04:08:44.839" v="351" actId="478"/>
          <ac:spMkLst>
            <pc:docMk/>
            <pc:sldMk cId="395160963" sldId="286"/>
            <ac:spMk id="3" creationId="{886A0BEE-9CA9-4CDA-207D-75ECBC6C3DDB}"/>
          </ac:spMkLst>
        </pc:spChg>
        <pc:spChg chg="add del mod">
          <ac:chgData name="Fiki Setiyono" userId="9dc459ecfe5d44b5" providerId="LiveId" clId="{77937F78-B2D0-4FCB-8458-7674426D5505}" dt="2023-03-13T04:08:44.839" v="351" actId="478"/>
          <ac:spMkLst>
            <pc:docMk/>
            <pc:sldMk cId="395160963" sldId="286"/>
            <ac:spMk id="4" creationId="{EC89EBAB-251F-E161-F902-7EBEFF604A17}"/>
          </ac:spMkLst>
        </pc:spChg>
        <pc:spChg chg="add del mod">
          <ac:chgData name="Fiki Setiyono" userId="9dc459ecfe5d44b5" providerId="LiveId" clId="{77937F78-B2D0-4FCB-8458-7674426D5505}" dt="2023-03-13T04:08:44.839" v="351" actId="478"/>
          <ac:spMkLst>
            <pc:docMk/>
            <pc:sldMk cId="395160963" sldId="286"/>
            <ac:spMk id="5" creationId="{66FBFB21-25C0-7C5D-0FB5-B464FF305B31}"/>
          </ac:spMkLst>
        </pc:spChg>
        <pc:spChg chg="add del mod">
          <ac:chgData name="Fiki Setiyono" userId="9dc459ecfe5d44b5" providerId="LiveId" clId="{77937F78-B2D0-4FCB-8458-7674426D5505}" dt="2023-03-13T04:08:44.839" v="351" actId="478"/>
          <ac:spMkLst>
            <pc:docMk/>
            <pc:sldMk cId="395160963" sldId="286"/>
            <ac:spMk id="6" creationId="{D9FBED2C-1DE3-EC8F-C8AB-65E5FBFCB5B5}"/>
          </ac:spMkLst>
        </pc:spChg>
        <pc:spChg chg="add del mod">
          <ac:chgData name="Fiki Setiyono" userId="9dc459ecfe5d44b5" providerId="LiveId" clId="{77937F78-B2D0-4FCB-8458-7674426D5505}" dt="2023-03-13T04:08:44.839" v="351" actId="478"/>
          <ac:spMkLst>
            <pc:docMk/>
            <pc:sldMk cId="395160963" sldId="286"/>
            <ac:spMk id="7" creationId="{775F78E4-5293-7087-4BA1-E68572160C47}"/>
          </ac:spMkLst>
        </pc:spChg>
        <pc:spChg chg="add del mod">
          <ac:chgData name="Fiki Setiyono" userId="9dc459ecfe5d44b5" providerId="LiveId" clId="{77937F78-B2D0-4FCB-8458-7674426D5505}" dt="2023-03-13T04:08:38.608" v="349"/>
          <ac:spMkLst>
            <pc:docMk/>
            <pc:sldMk cId="395160963" sldId="286"/>
            <ac:spMk id="12" creationId="{9A6B45D1-B119-4682-388D-61A570802871}"/>
          </ac:spMkLst>
        </pc:spChg>
        <pc:spChg chg="add del mod">
          <ac:chgData name="Fiki Setiyono" userId="9dc459ecfe5d44b5" providerId="LiveId" clId="{77937F78-B2D0-4FCB-8458-7674426D5505}" dt="2023-03-13T04:08:38.608" v="349"/>
          <ac:spMkLst>
            <pc:docMk/>
            <pc:sldMk cId="395160963" sldId="286"/>
            <ac:spMk id="13" creationId="{AB6FF368-AC67-C65B-2AE1-AB0AE7080193}"/>
          </ac:spMkLst>
        </pc:spChg>
        <pc:spChg chg="add mod">
          <ac:chgData name="Fiki Setiyono" userId="9dc459ecfe5d44b5" providerId="LiveId" clId="{77937F78-B2D0-4FCB-8458-7674426D5505}" dt="2023-03-13T04:09:48.864" v="367" actId="14100"/>
          <ac:spMkLst>
            <pc:docMk/>
            <pc:sldMk cId="395160963" sldId="286"/>
            <ac:spMk id="16" creationId="{48AFB5B7-F7D6-3645-5DB0-A47AA4B3F2FC}"/>
          </ac:spMkLst>
        </pc:spChg>
        <pc:spChg chg="add mod">
          <ac:chgData name="Fiki Setiyono" userId="9dc459ecfe5d44b5" providerId="LiveId" clId="{77937F78-B2D0-4FCB-8458-7674426D5505}" dt="2023-03-13T04:09:29.650" v="366" actId="1076"/>
          <ac:spMkLst>
            <pc:docMk/>
            <pc:sldMk cId="395160963" sldId="286"/>
            <ac:spMk id="17" creationId="{B2FB5D1F-BE20-EFFD-5BD4-FEE40BFE0C36}"/>
          </ac:spMkLst>
        </pc:spChg>
        <pc:spChg chg="add del mod">
          <ac:chgData name="Fiki Setiyono" userId="9dc459ecfe5d44b5" providerId="LiveId" clId="{77937F78-B2D0-4FCB-8458-7674426D5505}" dt="2023-03-13T04:08:40.616" v="350" actId="478"/>
          <ac:spMkLst>
            <pc:docMk/>
            <pc:sldMk cId="395160963" sldId="286"/>
            <ac:spMk id="420" creationId="{00000000-0000-0000-0000-000000000000}"/>
          </ac:spMkLst>
        </pc:spChg>
        <pc:spChg chg="del">
          <ac:chgData name="Fiki Setiyono" userId="9dc459ecfe5d44b5" providerId="LiveId" clId="{77937F78-B2D0-4FCB-8458-7674426D5505}" dt="2023-03-13T04:03:46.170" v="316" actId="478"/>
          <ac:spMkLst>
            <pc:docMk/>
            <pc:sldMk cId="395160963" sldId="286"/>
            <ac:spMk id="421" creationId="{00000000-0000-0000-0000-000000000000}"/>
          </ac:spMkLst>
        </pc:spChg>
        <pc:picChg chg="add del mod">
          <ac:chgData name="Fiki Setiyono" userId="9dc459ecfe5d44b5" providerId="LiveId" clId="{77937F78-B2D0-4FCB-8458-7674426D5505}" dt="2023-03-13T04:08:44.839" v="351" actId="478"/>
          <ac:picMkLst>
            <pc:docMk/>
            <pc:sldMk cId="395160963" sldId="286"/>
            <ac:picMk id="8" creationId="{B1E84F88-11A8-284E-010E-3FA16573DF81}"/>
          </ac:picMkLst>
        </pc:picChg>
        <pc:picChg chg="add del mod">
          <ac:chgData name="Fiki Setiyono" userId="9dc459ecfe5d44b5" providerId="LiveId" clId="{77937F78-B2D0-4FCB-8458-7674426D5505}" dt="2023-03-13T04:05:57.708" v="344" actId="478"/>
          <ac:picMkLst>
            <pc:docMk/>
            <pc:sldMk cId="395160963" sldId="286"/>
            <ac:picMk id="9" creationId="{F23D094E-4FE3-50EB-4A2D-831FC2AB927A}"/>
          </ac:picMkLst>
        </pc:picChg>
        <pc:picChg chg="add del mod">
          <ac:chgData name="Fiki Setiyono" userId="9dc459ecfe5d44b5" providerId="LiveId" clId="{77937F78-B2D0-4FCB-8458-7674426D5505}" dt="2023-03-13T04:08:44.839" v="351" actId="478"/>
          <ac:picMkLst>
            <pc:docMk/>
            <pc:sldMk cId="395160963" sldId="286"/>
            <ac:picMk id="10" creationId="{CCFE6FC4-C702-4197-2E64-DFFA19F5E5DE}"/>
          </ac:picMkLst>
        </pc:picChg>
        <pc:picChg chg="add del mod">
          <ac:chgData name="Fiki Setiyono" userId="9dc459ecfe5d44b5" providerId="LiveId" clId="{77937F78-B2D0-4FCB-8458-7674426D5505}" dt="2023-03-13T04:08:44.839" v="351" actId="478"/>
          <ac:picMkLst>
            <pc:docMk/>
            <pc:sldMk cId="395160963" sldId="286"/>
            <ac:picMk id="11" creationId="{9DB744F2-E7AF-0A49-8079-6A1132657528}"/>
          </ac:picMkLst>
        </pc:picChg>
        <pc:picChg chg="add del mod">
          <ac:chgData name="Fiki Setiyono" userId="9dc459ecfe5d44b5" providerId="LiveId" clId="{77937F78-B2D0-4FCB-8458-7674426D5505}" dt="2023-03-13T04:08:38.608" v="349"/>
          <ac:picMkLst>
            <pc:docMk/>
            <pc:sldMk cId="395160963" sldId="286"/>
            <ac:picMk id="14" creationId="{32D0109C-A656-29FA-046B-7491C966598E}"/>
          </ac:picMkLst>
        </pc:picChg>
        <pc:picChg chg="add del mod">
          <ac:chgData name="Fiki Setiyono" userId="9dc459ecfe5d44b5" providerId="LiveId" clId="{77937F78-B2D0-4FCB-8458-7674426D5505}" dt="2023-03-13T04:08:38.608" v="349"/>
          <ac:picMkLst>
            <pc:docMk/>
            <pc:sldMk cId="395160963" sldId="286"/>
            <ac:picMk id="15" creationId="{F825414C-3AB4-9485-103C-97F984460D95}"/>
          </ac:picMkLst>
        </pc:picChg>
        <pc:picChg chg="add mod">
          <ac:chgData name="Fiki Setiyono" userId="9dc459ecfe5d44b5" providerId="LiveId" clId="{77937F78-B2D0-4FCB-8458-7674426D5505}" dt="2023-03-13T04:08:51.762" v="353" actId="14100"/>
          <ac:picMkLst>
            <pc:docMk/>
            <pc:sldMk cId="395160963" sldId="286"/>
            <ac:picMk id="18" creationId="{931FD243-E325-272F-9D9F-47445E83EFF7}"/>
          </ac:picMkLst>
        </pc:picChg>
        <pc:picChg chg="add mod">
          <ac:chgData name="Fiki Setiyono" userId="9dc459ecfe5d44b5" providerId="LiveId" clId="{77937F78-B2D0-4FCB-8458-7674426D5505}" dt="2023-03-13T04:08:55.091" v="354" actId="1076"/>
          <ac:picMkLst>
            <pc:docMk/>
            <pc:sldMk cId="395160963" sldId="286"/>
            <ac:picMk id="19" creationId="{785054F3-E775-9523-F6E3-6181378C5888}"/>
          </ac:picMkLst>
        </pc:picChg>
        <pc:picChg chg="add del">
          <ac:chgData name="Fiki Setiyono" userId="9dc459ecfe5d44b5" providerId="LiveId" clId="{77937F78-B2D0-4FCB-8458-7674426D5505}" dt="2023-03-13T04:08:44.839" v="351" actId="478"/>
          <ac:picMkLst>
            <pc:docMk/>
            <pc:sldMk cId="395160963" sldId="286"/>
            <ac:picMk id="422" creationId="{00000000-0000-0000-0000-000000000000}"/>
          </ac:picMkLst>
        </pc:picChg>
      </pc:sldChg>
      <pc:sldChg chg="add del">
        <pc:chgData name="Fiki Setiyono" userId="9dc459ecfe5d44b5" providerId="LiveId" clId="{77937F78-B2D0-4FCB-8458-7674426D5505}" dt="2023-03-13T04:03:26.508" v="312"/>
        <pc:sldMkLst>
          <pc:docMk/>
          <pc:sldMk cId="2483004487" sldId="286"/>
        </pc:sldMkLst>
      </pc:sldChg>
      <pc:sldChg chg="add">
        <pc:chgData name="Fiki Setiyono" userId="9dc459ecfe5d44b5" providerId="LiveId" clId="{77937F78-B2D0-4FCB-8458-7674426D5505}" dt="2023-03-13T04:08:26.244" v="346"/>
        <pc:sldMkLst>
          <pc:docMk/>
          <pc:sldMk cId="1857172374" sldId="287"/>
        </pc:sldMkLst>
      </pc:sldChg>
      <pc:sldChg chg="addSp delSp modSp add mod">
        <pc:chgData name="Fiki Setiyono" userId="9dc459ecfe5d44b5" providerId="LiveId" clId="{77937F78-B2D0-4FCB-8458-7674426D5505}" dt="2023-03-13T06:02:01.107" v="386" actId="1076"/>
        <pc:sldMkLst>
          <pc:docMk/>
          <pc:sldMk cId="2269736222" sldId="288"/>
        </pc:sldMkLst>
        <pc:spChg chg="del">
          <ac:chgData name="Fiki Setiyono" userId="9dc459ecfe5d44b5" providerId="LiveId" clId="{77937F78-B2D0-4FCB-8458-7674426D5505}" dt="2023-03-13T06:01:19.766" v="369" actId="478"/>
          <ac:spMkLst>
            <pc:docMk/>
            <pc:sldMk cId="2269736222" sldId="288"/>
            <ac:spMk id="2" creationId="{3D056548-F3C8-16E4-4EC0-B3ADDBA934C2}"/>
          </ac:spMkLst>
        </pc:spChg>
        <pc:spChg chg="del">
          <ac:chgData name="Fiki Setiyono" userId="9dc459ecfe5d44b5" providerId="LiveId" clId="{77937F78-B2D0-4FCB-8458-7674426D5505}" dt="2023-03-13T06:01:19.766" v="369" actId="478"/>
          <ac:spMkLst>
            <pc:docMk/>
            <pc:sldMk cId="2269736222" sldId="288"/>
            <ac:spMk id="3" creationId="{886A0BEE-9CA9-4CDA-207D-75ECBC6C3DDB}"/>
          </ac:spMkLst>
        </pc:spChg>
        <pc:spChg chg="del">
          <ac:chgData name="Fiki Setiyono" userId="9dc459ecfe5d44b5" providerId="LiveId" clId="{77937F78-B2D0-4FCB-8458-7674426D5505}" dt="2023-03-13T06:01:19.766" v="369" actId="478"/>
          <ac:spMkLst>
            <pc:docMk/>
            <pc:sldMk cId="2269736222" sldId="288"/>
            <ac:spMk id="4" creationId="{EC89EBAB-251F-E161-F902-7EBEFF604A17}"/>
          </ac:spMkLst>
        </pc:spChg>
        <pc:spChg chg="del">
          <ac:chgData name="Fiki Setiyono" userId="9dc459ecfe5d44b5" providerId="LiveId" clId="{77937F78-B2D0-4FCB-8458-7674426D5505}" dt="2023-03-13T06:01:19.766" v="369" actId="478"/>
          <ac:spMkLst>
            <pc:docMk/>
            <pc:sldMk cId="2269736222" sldId="288"/>
            <ac:spMk id="5" creationId="{66FBFB21-25C0-7C5D-0FB5-B464FF305B31}"/>
          </ac:spMkLst>
        </pc:spChg>
        <pc:spChg chg="del">
          <ac:chgData name="Fiki Setiyono" userId="9dc459ecfe5d44b5" providerId="LiveId" clId="{77937F78-B2D0-4FCB-8458-7674426D5505}" dt="2023-03-13T06:01:19.766" v="369" actId="478"/>
          <ac:spMkLst>
            <pc:docMk/>
            <pc:sldMk cId="2269736222" sldId="288"/>
            <ac:spMk id="6" creationId="{D9FBED2C-1DE3-EC8F-C8AB-65E5FBFCB5B5}"/>
          </ac:spMkLst>
        </pc:spChg>
        <pc:spChg chg="del">
          <ac:chgData name="Fiki Setiyono" userId="9dc459ecfe5d44b5" providerId="LiveId" clId="{77937F78-B2D0-4FCB-8458-7674426D5505}" dt="2023-03-13T06:01:19.766" v="369" actId="478"/>
          <ac:spMkLst>
            <pc:docMk/>
            <pc:sldMk cId="2269736222" sldId="288"/>
            <ac:spMk id="7" creationId="{775F78E4-5293-7087-4BA1-E68572160C47}"/>
          </ac:spMkLst>
        </pc:spChg>
        <pc:spChg chg="add mod">
          <ac:chgData name="Fiki Setiyono" userId="9dc459ecfe5d44b5" providerId="LiveId" clId="{77937F78-B2D0-4FCB-8458-7674426D5505}" dt="2023-03-13T06:01:48.693" v="380" actId="14100"/>
          <ac:spMkLst>
            <pc:docMk/>
            <pc:sldMk cId="2269736222" sldId="288"/>
            <ac:spMk id="9" creationId="{C9AB627B-8862-04FD-FB26-72DD080A4ABF}"/>
          </ac:spMkLst>
        </pc:spChg>
        <pc:spChg chg="add mod">
          <ac:chgData name="Fiki Setiyono" userId="9dc459ecfe5d44b5" providerId="LiveId" clId="{77937F78-B2D0-4FCB-8458-7674426D5505}" dt="2023-03-13T06:01:57.340" v="385" actId="403"/>
          <ac:spMkLst>
            <pc:docMk/>
            <pc:sldMk cId="2269736222" sldId="288"/>
            <ac:spMk id="12" creationId="{9916E99B-C071-583B-2A2B-FB4C041911B5}"/>
          </ac:spMkLst>
        </pc:spChg>
        <pc:spChg chg="mod">
          <ac:chgData name="Fiki Setiyono" userId="9dc459ecfe5d44b5" providerId="LiveId" clId="{77937F78-B2D0-4FCB-8458-7674426D5505}" dt="2023-03-13T06:01:31.092" v="373" actId="207"/>
          <ac:spMkLst>
            <pc:docMk/>
            <pc:sldMk cId="2269736222" sldId="288"/>
            <ac:spMk id="420" creationId="{00000000-0000-0000-0000-000000000000}"/>
          </ac:spMkLst>
        </pc:spChg>
        <pc:picChg chg="del">
          <ac:chgData name="Fiki Setiyono" userId="9dc459ecfe5d44b5" providerId="LiveId" clId="{77937F78-B2D0-4FCB-8458-7674426D5505}" dt="2023-03-13T06:01:19.766" v="369" actId="478"/>
          <ac:picMkLst>
            <pc:docMk/>
            <pc:sldMk cId="2269736222" sldId="288"/>
            <ac:picMk id="8" creationId="{B1E84F88-11A8-284E-010E-3FA16573DF81}"/>
          </ac:picMkLst>
        </pc:picChg>
        <pc:picChg chg="del">
          <ac:chgData name="Fiki Setiyono" userId="9dc459ecfe5d44b5" providerId="LiveId" clId="{77937F78-B2D0-4FCB-8458-7674426D5505}" dt="2023-03-13T06:01:19.766" v="369" actId="478"/>
          <ac:picMkLst>
            <pc:docMk/>
            <pc:sldMk cId="2269736222" sldId="288"/>
            <ac:picMk id="10" creationId="{CCFE6FC4-C702-4197-2E64-DFFA19F5E5DE}"/>
          </ac:picMkLst>
        </pc:picChg>
        <pc:picChg chg="del">
          <ac:chgData name="Fiki Setiyono" userId="9dc459ecfe5d44b5" providerId="LiveId" clId="{77937F78-B2D0-4FCB-8458-7674426D5505}" dt="2023-03-13T06:01:19.766" v="369" actId="478"/>
          <ac:picMkLst>
            <pc:docMk/>
            <pc:sldMk cId="2269736222" sldId="288"/>
            <ac:picMk id="11" creationId="{9DB744F2-E7AF-0A49-8079-6A1132657528}"/>
          </ac:picMkLst>
        </pc:picChg>
        <pc:picChg chg="add mod">
          <ac:chgData name="Fiki Setiyono" userId="9dc459ecfe5d44b5" providerId="LiveId" clId="{77937F78-B2D0-4FCB-8458-7674426D5505}" dt="2023-03-13T06:01:28.231" v="372" actId="14100"/>
          <ac:picMkLst>
            <pc:docMk/>
            <pc:sldMk cId="2269736222" sldId="288"/>
            <ac:picMk id="13" creationId="{B899BD51-227D-CA57-E20D-88AEED799ECB}"/>
          </ac:picMkLst>
        </pc:picChg>
        <pc:picChg chg="add mod">
          <ac:chgData name="Fiki Setiyono" userId="9dc459ecfe5d44b5" providerId="LiveId" clId="{77937F78-B2D0-4FCB-8458-7674426D5505}" dt="2023-03-13T06:02:01.107" v="386" actId="1076"/>
          <ac:picMkLst>
            <pc:docMk/>
            <pc:sldMk cId="2269736222" sldId="288"/>
            <ac:picMk id="14" creationId="{513E825B-AF5F-67CF-EC4A-4902D352DF22}"/>
          </ac:picMkLst>
        </pc:picChg>
        <pc:picChg chg="del">
          <ac:chgData name="Fiki Setiyono" userId="9dc459ecfe5d44b5" providerId="LiveId" clId="{77937F78-B2D0-4FCB-8458-7674426D5505}" dt="2023-03-13T06:01:25.217" v="371" actId="478"/>
          <ac:picMkLst>
            <pc:docMk/>
            <pc:sldMk cId="2269736222" sldId="288"/>
            <ac:picMk id="422" creationId="{00000000-0000-0000-0000-000000000000}"/>
          </ac:picMkLst>
        </pc:picChg>
      </pc:sldChg>
      <pc:sldChg chg="addSp delSp modSp add mod">
        <pc:chgData name="Fiki Setiyono" userId="9dc459ecfe5d44b5" providerId="LiveId" clId="{77937F78-B2D0-4FCB-8458-7674426D5505}" dt="2023-03-13T06:03:00.790" v="405" actId="1076"/>
        <pc:sldMkLst>
          <pc:docMk/>
          <pc:sldMk cId="2205362724" sldId="289"/>
        </pc:sldMkLst>
        <pc:spChg chg="add mod">
          <ac:chgData name="Fiki Setiyono" userId="9dc459ecfe5d44b5" providerId="LiveId" clId="{77937F78-B2D0-4FCB-8458-7674426D5505}" dt="2023-03-13T06:02:47.219" v="400" actId="1076"/>
          <ac:spMkLst>
            <pc:docMk/>
            <pc:sldMk cId="2205362724" sldId="289"/>
            <ac:spMk id="2" creationId="{5E7F75BE-52EA-F813-7F4B-3C4A41F0A679}"/>
          </ac:spMkLst>
        </pc:spChg>
        <pc:spChg chg="add mod">
          <ac:chgData name="Fiki Setiyono" userId="9dc459ecfe5d44b5" providerId="LiveId" clId="{77937F78-B2D0-4FCB-8458-7674426D5505}" dt="2023-03-13T06:02:52.029" v="404" actId="403"/>
          <ac:spMkLst>
            <pc:docMk/>
            <pc:sldMk cId="2205362724" sldId="289"/>
            <ac:spMk id="3" creationId="{C9388283-A5DF-AB8E-A4AD-8F378728F2C6}"/>
          </ac:spMkLst>
        </pc:spChg>
        <pc:spChg chg="del">
          <ac:chgData name="Fiki Setiyono" userId="9dc459ecfe5d44b5" providerId="LiveId" clId="{77937F78-B2D0-4FCB-8458-7674426D5505}" dt="2023-03-13T06:02:23.991" v="389" actId="478"/>
          <ac:spMkLst>
            <pc:docMk/>
            <pc:sldMk cId="2205362724" sldId="289"/>
            <ac:spMk id="9" creationId="{C9AB627B-8862-04FD-FB26-72DD080A4ABF}"/>
          </ac:spMkLst>
        </pc:spChg>
        <pc:spChg chg="del">
          <ac:chgData name="Fiki Setiyono" userId="9dc459ecfe5d44b5" providerId="LiveId" clId="{77937F78-B2D0-4FCB-8458-7674426D5505}" dt="2023-03-13T06:02:23.991" v="389" actId="478"/>
          <ac:spMkLst>
            <pc:docMk/>
            <pc:sldMk cId="2205362724" sldId="289"/>
            <ac:spMk id="12" creationId="{9916E99B-C071-583B-2A2B-FB4C041911B5}"/>
          </ac:spMkLst>
        </pc:spChg>
        <pc:picChg chg="add mod">
          <ac:chgData name="Fiki Setiyono" userId="9dc459ecfe5d44b5" providerId="LiveId" clId="{77937F78-B2D0-4FCB-8458-7674426D5505}" dt="2023-03-13T06:03:00.790" v="405" actId="1076"/>
          <ac:picMkLst>
            <pc:docMk/>
            <pc:sldMk cId="2205362724" sldId="289"/>
            <ac:picMk id="4" creationId="{84556E04-2ADB-D21B-5AD9-1D3DDF182BBB}"/>
          </ac:picMkLst>
        </pc:picChg>
        <pc:picChg chg="del">
          <ac:chgData name="Fiki Setiyono" userId="9dc459ecfe5d44b5" providerId="LiveId" clId="{77937F78-B2D0-4FCB-8458-7674426D5505}" dt="2023-03-13T06:02:23.991" v="389" actId="478"/>
          <ac:picMkLst>
            <pc:docMk/>
            <pc:sldMk cId="2205362724" sldId="289"/>
            <ac:picMk id="14" creationId="{513E825B-AF5F-67CF-EC4A-4902D352DF22}"/>
          </ac:picMkLst>
        </pc:picChg>
      </pc:sldChg>
      <pc:sldChg chg="add del">
        <pc:chgData name="Fiki Setiyono" userId="9dc459ecfe5d44b5" providerId="LiveId" clId="{77937F78-B2D0-4FCB-8458-7674426D5505}" dt="2023-03-13T06:03:09.458" v="408"/>
        <pc:sldMkLst>
          <pc:docMk/>
          <pc:sldMk cId="1437333139" sldId="290"/>
        </pc:sldMkLst>
      </pc:sldChg>
      <pc:sldChg chg="add del setBg">
        <pc:chgData name="Fiki Setiyono" userId="9dc459ecfe5d44b5" providerId="LiveId" clId="{77937F78-B2D0-4FCB-8458-7674426D5505}" dt="2023-03-13T06:03:22.373" v="410"/>
        <pc:sldMkLst>
          <pc:docMk/>
          <pc:sldMk cId="2883128423" sldId="290"/>
        </pc:sldMkLst>
      </pc:sldChg>
      <pc:sldChg chg="addSp delSp modSp add mod">
        <pc:chgData name="Fiki Setiyono" userId="9dc459ecfe5d44b5" providerId="LiveId" clId="{77937F78-B2D0-4FCB-8458-7674426D5505}" dt="2023-03-13T06:04:44.616" v="428" actId="1076"/>
        <pc:sldMkLst>
          <pc:docMk/>
          <pc:sldMk cId="3473267275" sldId="290"/>
        </pc:sldMkLst>
        <pc:spChg chg="add mod">
          <ac:chgData name="Fiki Setiyono" userId="9dc459ecfe5d44b5" providerId="LiveId" clId="{77937F78-B2D0-4FCB-8458-7674426D5505}" dt="2023-03-13T06:03:34.622" v="413"/>
          <ac:spMkLst>
            <pc:docMk/>
            <pc:sldMk cId="3473267275" sldId="290"/>
            <ac:spMk id="2" creationId="{BFD74763-DFFF-0C72-3966-02E2CCF15302}"/>
          </ac:spMkLst>
        </pc:spChg>
        <pc:spChg chg="add mod">
          <ac:chgData name="Fiki Setiyono" userId="9dc459ecfe5d44b5" providerId="LiveId" clId="{77937F78-B2D0-4FCB-8458-7674426D5505}" dt="2023-03-13T06:03:34.622" v="413"/>
          <ac:spMkLst>
            <pc:docMk/>
            <pc:sldMk cId="3473267275" sldId="290"/>
            <ac:spMk id="3" creationId="{3B0A0339-9FFA-EC6D-9F3D-751888297970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4" creationId="{18ADB2EE-65D2-A0AA-111E-83F9A3A32347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5" creationId="{5F0CD1C1-F329-3096-5621-C131AD58D339}"/>
          </ac:spMkLst>
        </pc:spChg>
        <pc:spChg chg="add mod">
          <ac:chgData name="Fiki Setiyono" userId="9dc459ecfe5d44b5" providerId="LiveId" clId="{77937F78-B2D0-4FCB-8458-7674426D5505}" dt="2023-03-13T06:04:44.616" v="428" actId="1076"/>
          <ac:spMkLst>
            <pc:docMk/>
            <pc:sldMk cId="3473267275" sldId="290"/>
            <ac:spMk id="6" creationId="{505BE06F-0413-56FF-97F8-CB4393E90928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7" creationId="{40B0E37A-BF3B-E726-3A76-6E0115C05720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8" creationId="{8F4D59E6-DC82-1615-75B1-13588396F8A9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9" creationId="{76F9C547-B1C2-5BB9-4B93-0F691E079C92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0" creationId="{0B0125A8-77C7-F1A2-86FA-5E7DADD1316C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1" creationId="{420B7193-8E65-4624-CCDF-2840220BF123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2" creationId="{30208187-C633-FA1D-ECF3-845CD691DC6D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7" creationId="{664F6B63-B2E4-1E57-C58A-488388BB0832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8" creationId="{DFEACD78-4C34-2E5F-DDB1-8D53C91D996F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62" creationId="{A43DE69C-8630-32FD-153F-E8A6A803E18C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11" creationId="{CC46C72B-9B17-2E90-87FD-0A248AAA7BCF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12" creationId="{BF96847F-CA97-6FEF-DF09-2219CBEE0677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13" creationId="{C89B0C47-906E-02EC-C611-251EC15EFC7B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14" creationId="{D6F9256F-EEBC-4785-9FD0-6FDEAB895A9B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15" creationId="{C7F8F431-4942-B90A-51D0-F308A43C6263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16" creationId="{4EEC48FF-D82E-F8B9-33A0-A518C83D7D49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17" creationId="{2A708520-0678-FD81-0058-F10DEC69A789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18" creationId="{4160E5BF-1EB2-B18C-2923-19B10DDAFA3C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19" creationId="{F711997F-87C8-471C-8681-37914985B87A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20" creationId="{E7A56C71-006F-C71A-6CD8-2FD733A9A1AA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21" creationId="{1EA98DE7-900A-EA67-7D1F-DAF2AEB54DF7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22" creationId="{7CE808E2-C941-1C16-7BC6-2B55CFEB4B06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23" creationId="{89292DA0-3E04-FC42-C4FA-73B4C8540150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24" creationId="{76DB990F-C9BD-8653-EBB5-81C1770CF56E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25" creationId="{DF655008-F601-7695-315F-D8E109138A97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30" creationId="{FFA24797-1A2E-776C-160B-D921D723153A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31" creationId="{78393407-0B9D-14E7-FE86-6D20E2E82634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32" creationId="{A0D3F450-3BCB-98F2-21B7-C27C572C6125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33" creationId="{7F0C920D-142B-4B7B-CE35-FF06F1FA6A10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45" creationId="{097246C8-2152-67C6-BBC6-FF5D6F096DA3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46" creationId="{580DD34B-7FC2-F4C0-0BD2-E2994B0CD045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47" creationId="{A99406AC-677B-0CDD-C20D-D5EDD75936FF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48" creationId="{8BDC757A-1A83-7690-771E-95EAC36AC1BE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49" creationId="{049A5B6E-2BEF-0B98-F386-6180C9F22D57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50" creationId="{285A340D-0EAF-2EEF-6591-8EACEE1B44EF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51" creationId="{83CE6F3B-55BE-3316-0CC4-132978462A22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52" creationId="{9C0D2DA9-8B83-D782-BCEA-55B02F43F2E4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53" creationId="{C34E4879-7039-ADA4-AC07-2E06A9ABA211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54" creationId="{9DC530D1-FE13-53B9-00A3-A705D9B4D71C}"/>
          </ac:spMkLst>
        </pc:spChg>
        <pc:spChg chg="del">
          <ac:chgData name="Fiki Setiyono" userId="9dc459ecfe5d44b5" providerId="LiveId" clId="{77937F78-B2D0-4FCB-8458-7674426D5505}" dt="2023-03-13T06:03:27.240" v="412" actId="478"/>
          <ac:spMkLst>
            <pc:docMk/>
            <pc:sldMk cId="3473267275" sldId="290"/>
            <ac:spMk id="155" creationId="{98DA45AF-64F4-81AC-4447-75CED5B9E267}"/>
          </ac:spMkLst>
        </pc:spChg>
        <pc:picChg chg="add mod">
          <ac:chgData name="Fiki Setiyono" userId="9dc459ecfe5d44b5" providerId="LiveId" clId="{77937F78-B2D0-4FCB-8458-7674426D5505}" dt="2023-03-13T06:04:02.984" v="425"/>
          <ac:picMkLst>
            <pc:docMk/>
            <pc:sldMk cId="3473267275" sldId="290"/>
            <ac:picMk id="14" creationId="{B77BD771-D27A-88E6-402A-97D508673327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26" creationId="{CEEA40BE-B9F1-8198-C1A9-F15A6BDBB897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27" creationId="{FA291E00-24E5-49F4-98CF-E334333E4587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28" creationId="{6E110621-AEB7-5CA9-A989-BED3F86696AC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29" creationId="{A793B05C-C1BE-D298-2EE7-19905E097274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34" creationId="{1CD43D36-0F3E-6D04-BB13-9205C0BFF4A2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35" creationId="{99C8C224-B8A3-5449-B49B-44723D3A82BA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36" creationId="{A361D091-B07B-171A-DEBB-FC05A368BD08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37" creationId="{D4A3161D-09A6-8766-8ABC-126257A87DD1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38" creationId="{4E39484D-F36F-A84C-4CBE-2C5EA3CF3874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39" creationId="{02BE09BD-EF2A-6D42-B45B-7404E9BAF8BD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40" creationId="{E6DFA660-5D66-F362-6CFF-5C23537D0A03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41" creationId="{B354E466-0914-D14D-CCD3-8425A8F2867F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42" creationId="{35BF4BC0-B5F4-D2BC-0F31-9F6B6205E472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43" creationId="{10A1B014-7C90-557B-D96E-5A831C282A1E}"/>
          </ac:picMkLst>
        </pc:picChg>
        <pc:picChg chg="del">
          <ac:chgData name="Fiki Setiyono" userId="9dc459ecfe5d44b5" providerId="LiveId" clId="{77937F78-B2D0-4FCB-8458-7674426D5505}" dt="2023-03-13T06:03:27.240" v="412" actId="478"/>
          <ac:picMkLst>
            <pc:docMk/>
            <pc:sldMk cId="3473267275" sldId="290"/>
            <ac:picMk id="144" creationId="{73290CCC-A211-65C3-54BB-085B74FAA722}"/>
          </ac:picMkLst>
        </pc:picChg>
      </pc:sldChg>
      <pc:sldChg chg="delSp add del mod">
        <pc:chgData name="Fiki Setiyono" userId="9dc459ecfe5d44b5" providerId="LiveId" clId="{77937F78-B2D0-4FCB-8458-7674426D5505}" dt="2023-03-13T06:06:36.660" v="464" actId="47"/>
        <pc:sldMkLst>
          <pc:docMk/>
          <pc:sldMk cId="1211907439" sldId="291"/>
        </pc:sldMkLst>
        <pc:spChg chg="del">
          <ac:chgData name="Fiki Setiyono" userId="9dc459ecfe5d44b5" providerId="LiveId" clId="{77937F78-B2D0-4FCB-8458-7674426D5505}" dt="2023-03-13T06:04:26.094" v="427" actId="478"/>
          <ac:spMkLst>
            <pc:docMk/>
            <pc:sldMk cId="1211907439" sldId="291"/>
            <ac:spMk id="2" creationId="{5E7F75BE-52EA-F813-7F4B-3C4A41F0A679}"/>
          </ac:spMkLst>
        </pc:spChg>
        <pc:spChg chg="del">
          <ac:chgData name="Fiki Setiyono" userId="9dc459ecfe5d44b5" providerId="LiveId" clId="{77937F78-B2D0-4FCB-8458-7674426D5505}" dt="2023-03-13T06:04:26.094" v="427" actId="478"/>
          <ac:spMkLst>
            <pc:docMk/>
            <pc:sldMk cId="1211907439" sldId="291"/>
            <ac:spMk id="3" creationId="{C9388283-A5DF-AB8E-A4AD-8F378728F2C6}"/>
          </ac:spMkLst>
        </pc:spChg>
        <pc:spChg chg="del">
          <ac:chgData name="Fiki Setiyono" userId="9dc459ecfe5d44b5" providerId="LiveId" clId="{77937F78-B2D0-4FCB-8458-7674426D5505}" dt="2023-03-13T06:04:26.094" v="427" actId="478"/>
          <ac:spMkLst>
            <pc:docMk/>
            <pc:sldMk cId="1211907439" sldId="291"/>
            <ac:spMk id="420" creationId="{00000000-0000-0000-0000-000000000000}"/>
          </ac:spMkLst>
        </pc:spChg>
        <pc:picChg chg="del">
          <ac:chgData name="Fiki Setiyono" userId="9dc459ecfe5d44b5" providerId="LiveId" clId="{77937F78-B2D0-4FCB-8458-7674426D5505}" dt="2023-03-13T06:04:26.094" v="427" actId="478"/>
          <ac:picMkLst>
            <pc:docMk/>
            <pc:sldMk cId="1211907439" sldId="291"/>
            <ac:picMk id="4" creationId="{84556E04-2ADB-D21B-5AD9-1D3DDF182BBB}"/>
          </ac:picMkLst>
        </pc:picChg>
      </pc:sldChg>
      <pc:sldChg chg="add del setBg">
        <pc:chgData name="Fiki Setiyono" userId="9dc459ecfe5d44b5" providerId="LiveId" clId="{77937F78-B2D0-4FCB-8458-7674426D5505}" dt="2023-03-13T06:04:56.222" v="430"/>
        <pc:sldMkLst>
          <pc:docMk/>
          <pc:sldMk cId="1640440588" sldId="292"/>
        </pc:sldMkLst>
      </pc:sldChg>
      <pc:sldChg chg="addSp delSp modSp add mod">
        <pc:chgData name="Fiki Setiyono" userId="9dc459ecfe5d44b5" providerId="LiveId" clId="{77937F78-B2D0-4FCB-8458-7674426D5505}" dt="2023-03-13T06:06:29.298" v="463" actId="1076"/>
        <pc:sldMkLst>
          <pc:docMk/>
          <pc:sldMk cId="3667534979" sldId="292"/>
        </pc:sldMkLst>
        <pc:spChg chg="add mod">
          <ac:chgData name="Fiki Setiyono" userId="9dc459ecfe5d44b5" providerId="LiveId" clId="{77937F78-B2D0-4FCB-8458-7674426D5505}" dt="2023-03-13T06:05:42.195" v="449" actId="1076"/>
          <ac:spMkLst>
            <pc:docMk/>
            <pc:sldMk cId="3667534979" sldId="292"/>
            <ac:spMk id="2" creationId="{40A5F3AF-3FEC-19B6-6974-2D8558544351}"/>
          </ac:spMkLst>
        </pc:spChg>
        <pc:spChg chg="add mod">
          <ac:chgData name="Fiki Setiyono" userId="9dc459ecfe5d44b5" providerId="LiveId" clId="{77937F78-B2D0-4FCB-8458-7674426D5505}" dt="2023-03-13T06:05:38.456" v="448" actId="1076"/>
          <ac:spMkLst>
            <pc:docMk/>
            <pc:sldMk cId="3667534979" sldId="292"/>
            <ac:spMk id="3" creationId="{4C570DA8-775C-96F9-6DA4-D7C01FE47582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4" creationId="{18ADB2EE-65D2-A0AA-111E-83F9A3A32347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5" creationId="{5F0CD1C1-F329-3096-5621-C131AD58D339}"/>
          </ac:spMkLst>
        </pc:spChg>
        <pc:spChg chg="add mod">
          <ac:chgData name="Fiki Setiyono" userId="9dc459ecfe5d44b5" providerId="LiveId" clId="{77937F78-B2D0-4FCB-8458-7674426D5505}" dt="2023-03-13T06:06:29.298" v="463" actId="1076"/>
          <ac:spMkLst>
            <pc:docMk/>
            <pc:sldMk cId="3667534979" sldId="292"/>
            <ac:spMk id="6" creationId="{2E6323C1-ECE8-1ADE-8321-7A2F7B5A5613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7" creationId="{40B0E37A-BF3B-E726-3A76-6E0115C05720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8" creationId="{8F4D59E6-DC82-1615-75B1-13588396F8A9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9" creationId="{76F9C547-B1C2-5BB9-4B93-0F691E079C92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0" creationId="{0B0125A8-77C7-F1A2-86FA-5E7DADD1316C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1" creationId="{420B7193-8E65-4624-CCDF-2840220BF123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2" creationId="{30208187-C633-FA1D-ECF3-845CD691DC6D}"/>
          </ac:spMkLst>
        </pc:spChg>
        <pc:spChg chg="add mod">
          <ac:chgData name="Fiki Setiyono" userId="9dc459ecfe5d44b5" providerId="LiveId" clId="{77937F78-B2D0-4FCB-8458-7674426D5505}" dt="2023-03-13T06:05:13.819" v="437" actId="207"/>
          <ac:spMkLst>
            <pc:docMk/>
            <pc:sldMk cId="3667534979" sldId="292"/>
            <ac:spMk id="14" creationId="{24CD8C5F-D35E-EE4D-CB8D-DB3A46C5819E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7" creationId="{664F6B63-B2E4-1E57-C58A-488388BB0832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8" creationId="{DFEACD78-4C34-2E5F-DDB1-8D53C91D996F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62" creationId="{A43DE69C-8630-32FD-153F-E8A6A803E18C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11" creationId="{CC46C72B-9B17-2E90-87FD-0A248AAA7BCF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12" creationId="{BF96847F-CA97-6FEF-DF09-2219CBEE0677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13" creationId="{C89B0C47-906E-02EC-C611-251EC15EFC7B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14" creationId="{D6F9256F-EEBC-4785-9FD0-6FDEAB895A9B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15" creationId="{C7F8F431-4942-B90A-51D0-F308A43C6263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16" creationId="{4EEC48FF-D82E-F8B9-33A0-A518C83D7D49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17" creationId="{2A708520-0678-FD81-0058-F10DEC69A789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18" creationId="{4160E5BF-1EB2-B18C-2923-19B10DDAFA3C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19" creationId="{F711997F-87C8-471C-8681-37914985B87A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20" creationId="{E7A56C71-006F-C71A-6CD8-2FD733A9A1AA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21" creationId="{1EA98DE7-900A-EA67-7D1F-DAF2AEB54DF7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22" creationId="{7CE808E2-C941-1C16-7BC6-2B55CFEB4B06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23" creationId="{89292DA0-3E04-FC42-C4FA-73B4C8540150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24" creationId="{76DB990F-C9BD-8653-EBB5-81C1770CF56E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25" creationId="{DF655008-F601-7695-315F-D8E109138A97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30" creationId="{FFA24797-1A2E-776C-160B-D921D723153A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31" creationId="{78393407-0B9D-14E7-FE86-6D20E2E82634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32" creationId="{A0D3F450-3BCB-98F2-21B7-C27C572C6125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33" creationId="{7F0C920D-142B-4B7B-CE35-FF06F1FA6A10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45" creationId="{097246C8-2152-67C6-BBC6-FF5D6F096DA3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46" creationId="{580DD34B-7FC2-F4C0-0BD2-E2994B0CD045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47" creationId="{A99406AC-677B-0CDD-C20D-D5EDD75936FF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48" creationId="{8BDC757A-1A83-7690-771E-95EAC36AC1BE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49" creationId="{049A5B6E-2BEF-0B98-F386-6180C9F22D57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50" creationId="{285A340D-0EAF-2EEF-6591-8EACEE1B44EF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51" creationId="{83CE6F3B-55BE-3316-0CC4-132978462A22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52" creationId="{9C0D2DA9-8B83-D782-BCEA-55B02F43F2E4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53" creationId="{C34E4879-7039-ADA4-AC07-2E06A9ABA211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54" creationId="{9DC530D1-FE13-53B9-00A3-A705D9B4D71C}"/>
          </ac:spMkLst>
        </pc:spChg>
        <pc:spChg chg="del">
          <ac:chgData name="Fiki Setiyono" userId="9dc459ecfe5d44b5" providerId="LiveId" clId="{77937F78-B2D0-4FCB-8458-7674426D5505}" dt="2023-03-13T06:05:03.781" v="435" actId="478"/>
          <ac:spMkLst>
            <pc:docMk/>
            <pc:sldMk cId="3667534979" sldId="292"/>
            <ac:spMk id="155" creationId="{98DA45AF-64F4-81AC-4447-75CED5B9E267}"/>
          </ac:spMkLst>
        </pc:spChg>
        <pc:picChg chg="add mod">
          <ac:chgData name="Fiki Setiyono" userId="9dc459ecfe5d44b5" providerId="LiveId" clId="{77937F78-B2D0-4FCB-8458-7674426D5505}" dt="2023-03-13T06:05:11.772" v="436"/>
          <ac:picMkLst>
            <pc:docMk/>
            <pc:sldMk cId="3667534979" sldId="292"/>
            <ac:picMk id="15" creationId="{3D1AD82B-C51B-4455-19A9-F4EA0293A77F}"/>
          </ac:picMkLst>
        </pc:picChg>
        <pc:picChg chg="add mod">
          <ac:chgData name="Fiki Setiyono" userId="9dc459ecfe5d44b5" providerId="LiveId" clId="{77937F78-B2D0-4FCB-8458-7674426D5505}" dt="2023-03-13T06:06:18.155" v="459" actId="1076"/>
          <ac:picMkLst>
            <pc:docMk/>
            <pc:sldMk cId="3667534979" sldId="292"/>
            <ac:picMk id="16" creationId="{D62E86B1-BCD2-1A58-D688-0303C7E1CED5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26" creationId="{CEEA40BE-B9F1-8198-C1A9-F15A6BDBB897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27" creationId="{FA291E00-24E5-49F4-98CF-E334333E4587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28" creationId="{6E110621-AEB7-5CA9-A989-BED3F86696AC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29" creationId="{A793B05C-C1BE-D298-2EE7-19905E097274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34" creationId="{1CD43D36-0F3E-6D04-BB13-9205C0BFF4A2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35" creationId="{99C8C224-B8A3-5449-B49B-44723D3A82BA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36" creationId="{A361D091-B07B-171A-DEBB-FC05A368BD08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37" creationId="{D4A3161D-09A6-8766-8ABC-126257A87DD1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38" creationId="{4E39484D-F36F-A84C-4CBE-2C5EA3CF3874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39" creationId="{02BE09BD-EF2A-6D42-B45B-7404E9BAF8BD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40" creationId="{E6DFA660-5D66-F362-6CFF-5C23537D0A03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41" creationId="{B354E466-0914-D14D-CCD3-8425A8F2867F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42" creationId="{35BF4BC0-B5F4-D2BC-0F31-9F6B6205E472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43" creationId="{10A1B014-7C90-557B-D96E-5A831C282A1E}"/>
          </ac:picMkLst>
        </pc:picChg>
        <pc:picChg chg="del">
          <ac:chgData name="Fiki Setiyono" userId="9dc459ecfe5d44b5" providerId="LiveId" clId="{77937F78-B2D0-4FCB-8458-7674426D5505}" dt="2023-03-13T06:05:03.781" v="435" actId="478"/>
          <ac:picMkLst>
            <pc:docMk/>
            <pc:sldMk cId="3667534979" sldId="292"/>
            <ac:picMk id="144" creationId="{73290CCC-A211-65C3-54BB-085B74FAA722}"/>
          </ac:picMkLst>
        </pc:picChg>
      </pc:sldChg>
      <pc:sldChg chg="addSp delSp modSp add mod">
        <pc:chgData name="Fiki Setiyono" userId="9dc459ecfe5d44b5" providerId="LiveId" clId="{77937F78-B2D0-4FCB-8458-7674426D5505}" dt="2023-03-13T06:08:33.934" v="502" actId="1076"/>
        <pc:sldMkLst>
          <pc:docMk/>
          <pc:sldMk cId="2088188713" sldId="293"/>
        </pc:sldMkLst>
        <pc:spChg chg="add mod">
          <ac:chgData name="Fiki Setiyono" userId="9dc459ecfe5d44b5" providerId="LiveId" clId="{77937F78-B2D0-4FCB-8458-7674426D5505}" dt="2023-03-13T06:07:15.433" v="475" actId="404"/>
          <ac:spMkLst>
            <pc:docMk/>
            <pc:sldMk cId="2088188713" sldId="293"/>
            <ac:spMk id="2" creationId="{0F899149-2776-F5FE-69BF-6BD5FB57B4FF}"/>
          </ac:spMkLst>
        </pc:spChg>
        <pc:spChg chg="add mod">
          <ac:chgData name="Fiki Setiyono" userId="9dc459ecfe5d44b5" providerId="LiveId" clId="{77937F78-B2D0-4FCB-8458-7674426D5505}" dt="2023-03-13T06:07:27.421" v="479" actId="113"/>
          <ac:spMkLst>
            <pc:docMk/>
            <pc:sldMk cId="2088188713" sldId="293"/>
            <ac:spMk id="3" creationId="{36D1F8D3-6971-6387-EA07-85A9A05259A4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4" creationId="{18ADB2EE-65D2-A0AA-111E-83F9A3A32347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5" creationId="{5F0CD1C1-F329-3096-5621-C131AD58D339}"/>
          </ac:spMkLst>
        </pc:spChg>
        <pc:spChg chg="add mod">
          <ac:chgData name="Fiki Setiyono" userId="9dc459ecfe5d44b5" providerId="LiveId" clId="{77937F78-B2D0-4FCB-8458-7674426D5505}" dt="2023-03-13T06:08:29.748" v="501" actId="1076"/>
          <ac:spMkLst>
            <pc:docMk/>
            <pc:sldMk cId="2088188713" sldId="293"/>
            <ac:spMk id="6" creationId="{EC62FB58-75E7-6A49-206D-A0AC52ABBDD9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7" creationId="{40B0E37A-BF3B-E726-3A76-6E0115C05720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8" creationId="{8F4D59E6-DC82-1615-75B1-13588396F8A9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9" creationId="{76F9C547-B1C2-5BB9-4B93-0F691E079C92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0" creationId="{0B0125A8-77C7-F1A2-86FA-5E7DADD1316C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1" creationId="{420B7193-8E65-4624-CCDF-2840220BF123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2" creationId="{30208187-C633-FA1D-ECF3-845CD691DC6D}"/>
          </ac:spMkLst>
        </pc:spChg>
        <pc:spChg chg="add mod">
          <ac:chgData name="Fiki Setiyono" userId="9dc459ecfe5d44b5" providerId="LiveId" clId="{77937F78-B2D0-4FCB-8458-7674426D5505}" dt="2023-03-13T06:08:33.934" v="502" actId="1076"/>
          <ac:spMkLst>
            <pc:docMk/>
            <pc:sldMk cId="2088188713" sldId="293"/>
            <ac:spMk id="14" creationId="{FF639928-F3C2-DF07-6900-37C84D76428D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7" creationId="{664F6B63-B2E4-1E57-C58A-488388BB0832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8" creationId="{DFEACD78-4C34-2E5F-DDB1-8D53C91D996F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62" creationId="{A43DE69C-8630-32FD-153F-E8A6A803E18C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11" creationId="{CC46C72B-9B17-2E90-87FD-0A248AAA7BCF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12" creationId="{BF96847F-CA97-6FEF-DF09-2219CBEE0677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13" creationId="{C89B0C47-906E-02EC-C611-251EC15EFC7B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14" creationId="{D6F9256F-EEBC-4785-9FD0-6FDEAB895A9B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15" creationId="{C7F8F431-4942-B90A-51D0-F308A43C6263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16" creationId="{4EEC48FF-D82E-F8B9-33A0-A518C83D7D49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17" creationId="{2A708520-0678-FD81-0058-F10DEC69A789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18" creationId="{4160E5BF-1EB2-B18C-2923-19B10DDAFA3C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19" creationId="{F711997F-87C8-471C-8681-37914985B87A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20" creationId="{E7A56C71-006F-C71A-6CD8-2FD733A9A1AA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21" creationId="{1EA98DE7-900A-EA67-7D1F-DAF2AEB54DF7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22" creationId="{7CE808E2-C941-1C16-7BC6-2B55CFEB4B06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23" creationId="{89292DA0-3E04-FC42-C4FA-73B4C8540150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24" creationId="{76DB990F-C9BD-8653-EBB5-81C1770CF56E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25" creationId="{DF655008-F601-7695-315F-D8E109138A97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30" creationId="{FFA24797-1A2E-776C-160B-D921D723153A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31" creationId="{78393407-0B9D-14E7-FE86-6D20E2E82634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32" creationId="{A0D3F450-3BCB-98F2-21B7-C27C572C6125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33" creationId="{7F0C920D-142B-4B7B-CE35-FF06F1FA6A10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45" creationId="{097246C8-2152-67C6-BBC6-FF5D6F096DA3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46" creationId="{580DD34B-7FC2-F4C0-0BD2-E2994B0CD045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47" creationId="{A99406AC-677B-0CDD-C20D-D5EDD75936FF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48" creationId="{8BDC757A-1A83-7690-771E-95EAC36AC1BE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49" creationId="{049A5B6E-2BEF-0B98-F386-6180C9F22D57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50" creationId="{285A340D-0EAF-2EEF-6591-8EACEE1B44EF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51" creationId="{83CE6F3B-55BE-3316-0CC4-132978462A22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52" creationId="{9C0D2DA9-8B83-D782-BCEA-55B02F43F2E4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53" creationId="{C34E4879-7039-ADA4-AC07-2E06A9ABA211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54" creationId="{9DC530D1-FE13-53B9-00A3-A705D9B4D71C}"/>
          </ac:spMkLst>
        </pc:spChg>
        <pc:spChg chg="del">
          <ac:chgData name="Fiki Setiyono" userId="9dc459ecfe5d44b5" providerId="LiveId" clId="{77937F78-B2D0-4FCB-8458-7674426D5505}" dt="2023-03-13T06:06:46.857" v="466" actId="478"/>
          <ac:spMkLst>
            <pc:docMk/>
            <pc:sldMk cId="2088188713" sldId="293"/>
            <ac:spMk id="155" creationId="{98DA45AF-64F4-81AC-4447-75CED5B9E267}"/>
          </ac:spMkLst>
        </pc:sp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26" creationId="{CEEA40BE-B9F1-8198-C1A9-F15A6BDBB897}"/>
          </ac:picMkLst>
        </pc:pic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27" creationId="{FA291E00-24E5-49F4-98CF-E334333E4587}"/>
          </ac:picMkLst>
        </pc:pic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28" creationId="{6E110621-AEB7-5CA9-A989-BED3F86696AC}"/>
          </ac:picMkLst>
        </pc:pic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29" creationId="{A793B05C-C1BE-D298-2EE7-19905E097274}"/>
          </ac:picMkLst>
        </pc:pic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34" creationId="{1CD43D36-0F3E-6D04-BB13-9205C0BFF4A2}"/>
          </ac:picMkLst>
        </pc:pic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35" creationId="{99C8C224-B8A3-5449-B49B-44723D3A82BA}"/>
          </ac:picMkLst>
        </pc:pic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36" creationId="{A361D091-B07B-171A-DEBB-FC05A368BD08}"/>
          </ac:picMkLst>
        </pc:pic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37" creationId="{D4A3161D-09A6-8766-8ABC-126257A87DD1}"/>
          </ac:picMkLst>
        </pc:pic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38" creationId="{4E39484D-F36F-A84C-4CBE-2C5EA3CF3874}"/>
          </ac:picMkLst>
        </pc:pic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39" creationId="{02BE09BD-EF2A-6D42-B45B-7404E9BAF8BD}"/>
          </ac:picMkLst>
        </pc:pic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40" creationId="{E6DFA660-5D66-F362-6CFF-5C23537D0A03}"/>
          </ac:picMkLst>
        </pc:pic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41" creationId="{B354E466-0914-D14D-CCD3-8425A8F2867F}"/>
          </ac:picMkLst>
        </pc:pic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42" creationId="{35BF4BC0-B5F4-D2BC-0F31-9F6B6205E472}"/>
          </ac:picMkLst>
        </pc:pic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43" creationId="{10A1B014-7C90-557B-D96E-5A831C282A1E}"/>
          </ac:picMkLst>
        </pc:picChg>
        <pc:picChg chg="del">
          <ac:chgData name="Fiki Setiyono" userId="9dc459ecfe5d44b5" providerId="LiveId" clId="{77937F78-B2D0-4FCB-8458-7674426D5505}" dt="2023-03-13T06:06:46.857" v="466" actId="478"/>
          <ac:picMkLst>
            <pc:docMk/>
            <pc:sldMk cId="2088188713" sldId="293"/>
            <ac:picMk id="144" creationId="{73290CCC-A211-65C3-54BB-085B74FAA722}"/>
          </ac:picMkLst>
        </pc:picChg>
      </pc:sldChg>
      <pc:sldChg chg="add del setBg">
        <pc:chgData name="Fiki Setiyono" userId="9dc459ecfe5d44b5" providerId="LiveId" clId="{77937F78-B2D0-4FCB-8458-7674426D5505}" dt="2023-03-13T06:04:59.634" v="433"/>
        <pc:sldMkLst>
          <pc:docMk/>
          <pc:sldMk cId="2446131888" sldId="293"/>
        </pc:sldMkLst>
      </pc:sldChg>
      <pc:sldChg chg="addSp delSp modSp add mod">
        <pc:chgData name="Fiki Setiyono" userId="9dc459ecfe5d44b5" providerId="LiveId" clId="{77937F78-B2D0-4FCB-8458-7674426D5505}" dt="2023-03-13T06:10:47.296" v="547" actId="113"/>
        <pc:sldMkLst>
          <pc:docMk/>
          <pc:sldMk cId="1133851673" sldId="294"/>
        </pc:sldMkLst>
        <pc:spChg chg="del">
          <ac:chgData name="Fiki Setiyono" userId="9dc459ecfe5d44b5" providerId="LiveId" clId="{77937F78-B2D0-4FCB-8458-7674426D5505}" dt="2023-03-13T06:08:54.159" v="507" actId="478"/>
          <ac:spMkLst>
            <pc:docMk/>
            <pc:sldMk cId="1133851673" sldId="294"/>
            <ac:spMk id="2" creationId="{0F899149-2776-F5FE-69BF-6BD5FB57B4FF}"/>
          </ac:spMkLst>
        </pc:spChg>
        <pc:spChg chg="del">
          <ac:chgData name="Fiki Setiyono" userId="9dc459ecfe5d44b5" providerId="LiveId" clId="{77937F78-B2D0-4FCB-8458-7674426D5505}" dt="2023-03-13T06:08:54.159" v="507" actId="478"/>
          <ac:spMkLst>
            <pc:docMk/>
            <pc:sldMk cId="1133851673" sldId="294"/>
            <ac:spMk id="3" creationId="{36D1F8D3-6971-6387-EA07-85A9A05259A4}"/>
          </ac:spMkLst>
        </pc:spChg>
        <pc:spChg chg="add mod">
          <ac:chgData name="Fiki Setiyono" userId="9dc459ecfe5d44b5" providerId="LiveId" clId="{77937F78-B2D0-4FCB-8458-7674426D5505}" dt="2023-03-13T06:09:17.286" v="517" actId="403"/>
          <ac:spMkLst>
            <pc:docMk/>
            <pc:sldMk cId="1133851673" sldId="294"/>
            <ac:spMk id="4" creationId="{015BB1A1-A85E-9A25-DF67-AFF37BF6625A}"/>
          </ac:spMkLst>
        </pc:spChg>
        <pc:spChg chg="add mod">
          <ac:chgData name="Fiki Setiyono" userId="9dc459ecfe5d44b5" providerId="LiveId" clId="{77937F78-B2D0-4FCB-8458-7674426D5505}" dt="2023-03-13T06:09:20.841" v="518" actId="1076"/>
          <ac:spMkLst>
            <pc:docMk/>
            <pc:sldMk cId="1133851673" sldId="294"/>
            <ac:spMk id="5" creationId="{BF31A382-E034-17D6-DF1A-3F0636402C91}"/>
          </ac:spMkLst>
        </pc:spChg>
        <pc:spChg chg="del">
          <ac:chgData name="Fiki Setiyono" userId="9dc459ecfe5d44b5" providerId="LiveId" clId="{77937F78-B2D0-4FCB-8458-7674426D5505}" dt="2023-03-13T06:08:54.159" v="507" actId="478"/>
          <ac:spMkLst>
            <pc:docMk/>
            <pc:sldMk cId="1133851673" sldId="294"/>
            <ac:spMk id="6" creationId="{EC62FB58-75E7-6A49-206D-A0AC52ABBDD9}"/>
          </ac:spMkLst>
        </pc:spChg>
        <pc:spChg chg="add mod">
          <ac:chgData name="Fiki Setiyono" userId="9dc459ecfe5d44b5" providerId="LiveId" clId="{77937F78-B2D0-4FCB-8458-7674426D5505}" dt="2023-03-13T06:10:47.296" v="547" actId="113"/>
          <ac:spMkLst>
            <pc:docMk/>
            <pc:sldMk cId="1133851673" sldId="294"/>
            <ac:spMk id="8" creationId="{E9BE385E-9567-DF6A-4765-06016B8D1DC9}"/>
          </ac:spMkLst>
        </pc:spChg>
        <pc:spChg chg="add mod">
          <ac:chgData name="Fiki Setiyono" userId="9dc459ecfe5d44b5" providerId="LiveId" clId="{77937F78-B2D0-4FCB-8458-7674426D5505}" dt="2023-03-13T06:10:43.960" v="546" actId="113"/>
          <ac:spMkLst>
            <pc:docMk/>
            <pc:sldMk cId="1133851673" sldId="294"/>
            <ac:spMk id="9" creationId="{D0E5A3CF-77A2-12CB-420C-62FE4A628CFF}"/>
          </ac:spMkLst>
        </pc:spChg>
        <pc:spChg chg="del">
          <ac:chgData name="Fiki Setiyono" userId="9dc459ecfe5d44b5" providerId="LiveId" clId="{77937F78-B2D0-4FCB-8458-7674426D5505}" dt="2023-03-13T06:08:54.159" v="507" actId="478"/>
          <ac:spMkLst>
            <pc:docMk/>
            <pc:sldMk cId="1133851673" sldId="294"/>
            <ac:spMk id="14" creationId="{FF639928-F3C2-DF07-6900-37C84D76428D}"/>
          </ac:spMkLst>
        </pc:spChg>
        <pc:picChg chg="add mod">
          <ac:chgData name="Fiki Setiyono" userId="9dc459ecfe5d44b5" providerId="LiveId" clId="{77937F78-B2D0-4FCB-8458-7674426D5505}" dt="2023-03-13T06:08:55.275" v="508"/>
          <ac:picMkLst>
            <pc:docMk/>
            <pc:sldMk cId="1133851673" sldId="294"/>
            <ac:picMk id="7" creationId="{2D11AA96-F3E0-7E4E-227A-F4BED6E9279D}"/>
          </ac:picMkLst>
        </pc:picChg>
        <pc:picChg chg="add mod">
          <ac:chgData name="Fiki Setiyono" userId="9dc459ecfe5d44b5" providerId="LiveId" clId="{77937F78-B2D0-4FCB-8458-7674426D5505}" dt="2023-03-13T06:10:25.873" v="541" actId="1076"/>
          <ac:picMkLst>
            <pc:docMk/>
            <pc:sldMk cId="1133851673" sldId="294"/>
            <ac:picMk id="10" creationId="{4374E324-F49E-47F8-9EAC-2431937819ED}"/>
          </ac:picMkLst>
        </pc:picChg>
        <pc:picChg chg="add mod">
          <ac:chgData name="Fiki Setiyono" userId="9dc459ecfe5d44b5" providerId="LiveId" clId="{77937F78-B2D0-4FCB-8458-7674426D5505}" dt="2023-03-13T06:10:41.203" v="545" actId="1076"/>
          <ac:picMkLst>
            <pc:docMk/>
            <pc:sldMk cId="1133851673" sldId="294"/>
            <ac:picMk id="11" creationId="{C997F3D9-BC4E-11FE-4A34-4FCF81383F14}"/>
          </ac:picMkLst>
        </pc:picChg>
      </pc:sldChg>
      <pc:sldChg chg="add del setBg">
        <pc:chgData name="Fiki Setiyono" userId="9dc459ecfe5d44b5" providerId="LiveId" clId="{77937F78-B2D0-4FCB-8458-7674426D5505}" dt="2023-03-13T06:08:44.646" v="505"/>
        <pc:sldMkLst>
          <pc:docMk/>
          <pc:sldMk cId="1507249895" sldId="294"/>
        </pc:sldMkLst>
      </pc:sldChg>
      <pc:sldChg chg="add del setBg">
        <pc:chgData name="Fiki Setiyono" userId="9dc459ecfe5d44b5" providerId="LiveId" clId="{77937F78-B2D0-4FCB-8458-7674426D5505}" dt="2023-03-13T06:12:33.919" v="557" actId="47"/>
        <pc:sldMkLst>
          <pc:docMk/>
          <pc:sldMk cId="172354596" sldId="295"/>
        </pc:sldMkLst>
      </pc:sldChg>
      <pc:sldChg chg="add del setBg">
        <pc:chgData name="Fiki Setiyono" userId="9dc459ecfe5d44b5" providerId="LiveId" clId="{77937F78-B2D0-4FCB-8458-7674426D5505}" dt="2023-03-13T06:12:19.501" v="551"/>
        <pc:sldMkLst>
          <pc:docMk/>
          <pc:sldMk cId="3101227965" sldId="296"/>
        </pc:sldMkLst>
      </pc:sldChg>
      <pc:sldChg chg="addSp delSp modSp add del mod">
        <pc:chgData name="Fiki Setiyono" userId="9dc459ecfe5d44b5" providerId="LiveId" clId="{77937F78-B2D0-4FCB-8458-7674426D5505}" dt="2023-03-13T06:14:04.840" v="592" actId="1076"/>
        <pc:sldMkLst>
          <pc:docMk/>
          <pc:sldMk cId="3827839122" sldId="296"/>
        </pc:sldMkLst>
        <pc:spChg chg="add mod">
          <ac:chgData name="Fiki Setiyono" userId="9dc459ecfe5d44b5" providerId="LiveId" clId="{77937F78-B2D0-4FCB-8458-7674426D5505}" dt="2023-03-13T06:12:56.072" v="569" actId="1076"/>
          <ac:spMkLst>
            <pc:docMk/>
            <pc:sldMk cId="3827839122" sldId="296"/>
            <ac:spMk id="4" creationId="{3D2B32D6-9955-65B4-DD72-996492BF9AE5}"/>
          </ac:spMkLst>
        </pc:spChg>
        <pc:spChg chg="add mod">
          <ac:chgData name="Fiki Setiyono" userId="9dc459ecfe5d44b5" providerId="LiveId" clId="{77937F78-B2D0-4FCB-8458-7674426D5505}" dt="2023-03-13T06:13:12.966" v="579" actId="207"/>
          <ac:spMkLst>
            <pc:docMk/>
            <pc:sldMk cId="3827839122" sldId="296"/>
            <ac:spMk id="5" creationId="{80F3060F-9F07-C942-F916-0B67AE796C9C}"/>
          </ac:spMkLst>
        </pc:spChg>
        <pc:spChg chg="mod">
          <ac:chgData name="Fiki Setiyono" userId="9dc459ecfe5d44b5" providerId="LiveId" clId="{77937F78-B2D0-4FCB-8458-7674426D5505}" dt="2023-03-13T06:12:58.427" v="570" actId="1076"/>
          <ac:spMkLst>
            <pc:docMk/>
            <pc:sldMk cId="3827839122" sldId="296"/>
            <ac:spMk id="6" creationId="{69F8ACA9-13DD-614B-8DEB-0445977B7859}"/>
          </ac:spMkLst>
        </pc:spChg>
        <pc:spChg chg="add mod">
          <ac:chgData name="Fiki Setiyono" userId="9dc459ecfe5d44b5" providerId="LiveId" clId="{77937F78-B2D0-4FCB-8458-7674426D5505}" dt="2023-03-13T06:13:29.130" v="588" actId="404"/>
          <ac:spMkLst>
            <pc:docMk/>
            <pc:sldMk cId="3827839122" sldId="296"/>
            <ac:spMk id="7" creationId="{5CA60693-C2EC-978A-2E03-3FE0ACB85542}"/>
          </ac:spMkLst>
        </pc:spChg>
        <pc:picChg chg="add del mod">
          <ac:chgData name="Fiki Setiyono" userId="9dc459ecfe5d44b5" providerId="LiveId" clId="{77937F78-B2D0-4FCB-8458-7674426D5505}" dt="2023-03-13T06:13:32.664" v="589" actId="478"/>
          <ac:picMkLst>
            <pc:docMk/>
            <pc:sldMk cId="3827839122" sldId="296"/>
            <ac:picMk id="8" creationId="{7497ADA1-1322-C1F7-F27E-50C2AF372B74}"/>
          </ac:picMkLst>
        </pc:picChg>
        <pc:picChg chg="add mod">
          <ac:chgData name="Fiki Setiyono" userId="9dc459ecfe5d44b5" providerId="LiveId" clId="{77937F78-B2D0-4FCB-8458-7674426D5505}" dt="2023-03-13T06:14:04.840" v="592" actId="1076"/>
          <ac:picMkLst>
            <pc:docMk/>
            <pc:sldMk cId="3827839122" sldId="296"/>
            <ac:picMk id="9" creationId="{34B592AF-D48C-A5DD-708A-65CD3CE8E73A}"/>
          </ac:picMkLst>
        </pc:picChg>
      </pc:sldChg>
      <pc:sldMasterChg chg="del delSldLayout">
        <pc:chgData name="Fiki Setiyono" userId="9dc459ecfe5d44b5" providerId="LiveId" clId="{77937F78-B2D0-4FCB-8458-7674426D5505}" dt="2023-03-13T03:57:27.987" v="244" actId="47"/>
        <pc:sldMasterMkLst>
          <pc:docMk/>
          <pc:sldMasterMk cId="0" sldId="2147483678"/>
        </pc:sldMasterMkLst>
        <pc:sldLayoutChg chg="del">
          <pc:chgData name="Fiki Setiyono" userId="9dc459ecfe5d44b5" providerId="LiveId" clId="{77937F78-B2D0-4FCB-8458-7674426D5505}" dt="2023-03-13T03:57:27.299" v="243" actId="47"/>
          <pc:sldLayoutMkLst>
            <pc:docMk/>
            <pc:sldMasterMk cId="0" sldId="2147483678"/>
            <pc:sldLayoutMk cId="0" sldId="2147483648"/>
          </pc:sldLayoutMkLst>
        </pc:sldLayoutChg>
        <pc:sldLayoutChg chg="del">
          <pc:chgData name="Fiki Setiyono" userId="9dc459ecfe5d44b5" providerId="LiveId" clId="{77937F78-B2D0-4FCB-8458-7674426D5505}" dt="2023-03-13T03:57:27.987" v="244" actId="47"/>
          <pc:sldLayoutMkLst>
            <pc:docMk/>
            <pc:sldMasterMk cId="0" sldId="2147483678"/>
            <pc:sldLayoutMk cId="0" sldId="2147483649"/>
          </pc:sldLayoutMkLst>
        </pc:sldLayoutChg>
        <pc:sldLayoutChg chg="del">
          <pc:chgData name="Fiki Setiyono" userId="9dc459ecfe5d44b5" providerId="LiveId" clId="{77937F78-B2D0-4FCB-8458-7674426D5505}" dt="2023-03-13T03:57:27.987" v="244" actId="47"/>
          <pc:sldLayoutMkLst>
            <pc:docMk/>
            <pc:sldMasterMk cId="0" sldId="2147483678"/>
            <pc:sldLayoutMk cId="0" sldId="2147483650"/>
          </pc:sldLayoutMkLst>
        </pc:sldLayoutChg>
        <pc:sldLayoutChg chg="del">
          <pc:chgData name="Fiki Setiyono" userId="9dc459ecfe5d44b5" providerId="LiveId" clId="{77937F78-B2D0-4FCB-8458-7674426D5505}" dt="2023-03-13T03:57:27.987" v="244" actId="47"/>
          <pc:sldLayoutMkLst>
            <pc:docMk/>
            <pc:sldMasterMk cId="0" sldId="2147483678"/>
            <pc:sldLayoutMk cId="0" sldId="2147483651"/>
          </pc:sldLayoutMkLst>
        </pc:sldLayoutChg>
        <pc:sldLayoutChg chg="del">
          <pc:chgData name="Fiki Setiyono" userId="9dc459ecfe5d44b5" providerId="LiveId" clId="{77937F78-B2D0-4FCB-8458-7674426D5505}" dt="2023-03-13T03:57:27.987" v="244" actId="47"/>
          <pc:sldLayoutMkLst>
            <pc:docMk/>
            <pc:sldMasterMk cId="0" sldId="2147483678"/>
            <pc:sldLayoutMk cId="0" sldId="2147483652"/>
          </pc:sldLayoutMkLst>
        </pc:sldLayoutChg>
        <pc:sldLayoutChg chg="del">
          <pc:chgData name="Fiki Setiyono" userId="9dc459ecfe5d44b5" providerId="LiveId" clId="{77937F78-B2D0-4FCB-8458-7674426D5505}" dt="2023-03-13T03:57:27.987" v="244" actId="47"/>
          <pc:sldLayoutMkLst>
            <pc:docMk/>
            <pc:sldMasterMk cId="0" sldId="2147483678"/>
            <pc:sldLayoutMk cId="0" sldId="2147483653"/>
          </pc:sldLayoutMkLst>
        </pc:sldLayoutChg>
        <pc:sldLayoutChg chg="del">
          <pc:chgData name="Fiki Setiyono" userId="9dc459ecfe5d44b5" providerId="LiveId" clId="{77937F78-B2D0-4FCB-8458-7674426D5505}" dt="2023-03-13T03:57:27.987" v="244" actId="47"/>
          <pc:sldLayoutMkLst>
            <pc:docMk/>
            <pc:sldMasterMk cId="0" sldId="2147483678"/>
            <pc:sldLayoutMk cId="0" sldId="2147483654"/>
          </pc:sldLayoutMkLst>
        </pc:sldLayoutChg>
        <pc:sldLayoutChg chg="del">
          <pc:chgData name="Fiki Setiyono" userId="9dc459ecfe5d44b5" providerId="LiveId" clId="{77937F78-B2D0-4FCB-8458-7674426D5505}" dt="2023-03-13T03:57:27.987" v="244" actId="47"/>
          <pc:sldLayoutMkLst>
            <pc:docMk/>
            <pc:sldMasterMk cId="0" sldId="2147483678"/>
            <pc:sldLayoutMk cId="0" sldId="2147483655"/>
          </pc:sldLayoutMkLst>
        </pc:sldLayoutChg>
        <pc:sldLayoutChg chg="del">
          <pc:chgData name="Fiki Setiyono" userId="9dc459ecfe5d44b5" providerId="LiveId" clId="{77937F78-B2D0-4FCB-8458-7674426D5505}" dt="2023-03-13T03:57:27.987" v="244" actId="47"/>
          <pc:sldLayoutMkLst>
            <pc:docMk/>
            <pc:sldMasterMk cId="0" sldId="2147483678"/>
            <pc:sldLayoutMk cId="0" sldId="2147483656"/>
          </pc:sldLayoutMkLst>
        </pc:sldLayoutChg>
        <pc:sldLayoutChg chg="del">
          <pc:chgData name="Fiki Setiyono" userId="9dc459ecfe5d44b5" providerId="LiveId" clId="{77937F78-B2D0-4FCB-8458-7674426D5505}" dt="2023-03-13T03:57:27.987" v="244" actId="47"/>
          <pc:sldLayoutMkLst>
            <pc:docMk/>
            <pc:sldMasterMk cId="0" sldId="2147483678"/>
            <pc:sldLayoutMk cId="0" sldId="2147483657"/>
          </pc:sldLayoutMkLst>
        </pc:sldLayoutChg>
        <pc:sldLayoutChg chg="del">
          <pc:chgData name="Fiki Setiyono" userId="9dc459ecfe5d44b5" providerId="LiveId" clId="{77937F78-B2D0-4FCB-8458-7674426D5505}" dt="2023-03-13T03:57:27.987" v="244" actId="47"/>
          <pc:sldLayoutMkLst>
            <pc:docMk/>
            <pc:sldMasterMk cId="0" sldId="2147483678"/>
            <pc:sldLayoutMk cId="0" sldId="2147483658"/>
          </pc:sldLayoutMkLst>
        </pc:sldLayoutChg>
        <pc:sldLayoutChg chg="del">
          <pc:chgData name="Fiki Setiyono" userId="9dc459ecfe5d44b5" providerId="LiveId" clId="{77937F78-B2D0-4FCB-8458-7674426D5505}" dt="2023-03-13T02:50:00.687" v="75" actId="2696"/>
          <pc:sldLayoutMkLst>
            <pc:docMk/>
            <pc:sldMasterMk cId="0" sldId="2147483678"/>
            <pc:sldLayoutMk cId="0" sldId="2147483659"/>
          </pc:sldLayoutMkLst>
        </pc:sldLayoutChg>
        <pc:sldLayoutChg chg="del">
          <pc:chgData name="Fiki Setiyono" userId="9dc459ecfe5d44b5" providerId="LiveId" clId="{77937F78-B2D0-4FCB-8458-7674426D5505}" dt="2023-03-13T03:57:27.987" v="244" actId="47"/>
          <pc:sldLayoutMkLst>
            <pc:docMk/>
            <pc:sldMasterMk cId="0" sldId="2147483678"/>
            <pc:sldLayoutMk cId="0" sldId="2147483660"/>
          </pc:sldLayoutMkLst>
        </pc:sldLayoutChg>
        <pc:sldLayoutChg chg="del">
          <pc:chgData name="Fiki Setiyono" userId="9dc459ecfe5d44b5" providerId="LiveId" clId="{77937F78-B2D0-4FCB-8458-7674426D5505}" dt="2023-03-13T03:57:27.987" v="244" actId="47"/>
          <pc:sldLayoutMkLst>
            <pc:docMk/>
            <pc:sldMasterMk cId="0" sldId="2147483678"/>
            <pc:sldLayoutMk cId="0" sldId="2147483661"/>
          </pc:sldLayoutMkLst>
        </pc:sldLayoutChg>
        <pc:sldLayoutChg chg="del">
          <pc:chgData name="Fiki Setiyono" userId="9dc459ecfe5d44b5" providerId="LiveId" clId="{77937F78-B2D0-4FCB-8458-7674426D5505}" dt="2023-03-13T03:57:27.987" v="244" actId="47"/>
          <pc:sldLayoutMkLst>
            <pc:docMk/>
            <pc:sldMasterMk cId="0" sldId="2147483678"/>
            <pc:sldLayoutMk cId="0" sldId="2147483662"/>
          </pc:sldLayoutMkLst>
        </pc:sldLayoutChg>
      </pc:sldMasterChg>
      <pc:sldMasterChg chg="addSldLayout delSldLayout">
        <pc:chgData name="Fiki Setiyono" userId="9dc459ecfe5d44b5" providerId="LiveId" clId="{77937F78-B2D0-4FCB-8458-7674426D5505}" dt="2023-03-13T06:13:34.375" v="590" actId="47"/>
        <pc:sldMasterMkLst>
          <pc:docMk/>
          <pc:sldMasterMk cId="0" sldId="2147483679"/>
        </pc:sldMasterMkLst>
        <pc:sldLayoutChg chg="del">
          <pc:chgData name="Fiki Setiyono" userId="9dc459ecfe5d44b5" providerId="LiveId" clId="{77937F78-B2D0-4FCB-8458-7674426D5505}" dt="2023-03-13T06:11:48.119" v="548" actId="47"/>
          <pc:sldLayoutMkLst>
            <pc:docMk/>
            <pc:sldMasterMk cId="0" sldId="2147483679"/>
            <pc:sldLayoutMk cId="0" sldId="2147483674"/>
          </pc:sldLayoutMkLst>
        </pc:sldLayoutChg>
        <pc:sldLayoutChg chg="add del">
          <pc:chgData name="Fiki Setiyono" userId="9dc459ecfe5d44b5" providerId="LiveId" clId="{77937F78-B2D0-4FCB-8458-7674426D5505}" dt="2023-03-13T06:13:34.375" v="590" actId="47"/>
          <pc:sldLayoutMkLst>
            <pc:docMk/>
            <pc:sldMasterMk cId="0" sldId="2147483679"/>
            <pc:sldLayoutMk cId="0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1d1400e9417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1d1400e9417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engineers working on software infrastructure are known as devops engineers because there are a lot operations for software infrastructure.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operations is a limit for the number of infrastructure environments we can manage at the same time, so also limiting the number of businesses we can have at the same time.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We will talk about one example of how bukalapak automate the operations.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1d1400e9417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1d1400e9417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engineers working on software infrastructure are known as devops engineers because there are a lot operations for software infrastructure.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operations is a limit for the number of infrastructure environments we can manage at the same time, so also limiting the number of businesses we can have at the same time.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We will talk about one example of how bukalapak automate the operations.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3530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1d1400e9417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1d1400e9417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engineers working on software infrastructure are known as devops engineers because there are a lot operations for software infrastructure.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operations is a limit for the number of infrastructure environments we can manage at the same time, so also limiting the number of businesses we can have at the same time.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We will talk about one example of how bukalapak automate the operations.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4798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1d1400e9417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1d1400e9417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engineers working on software infrastructure are known as devops engineers because there are a lot operations for software infrastructure.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operations is a limit for the number of infrastructure environments we can manage at the same time, so also limiting the number of businesses we can have at the same time.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We will talk about one example of how bukalapak automate the operations.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1642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1d1400e9417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1d1400e9417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engineers working on software infrastructure are known as devops engineers because there are a lot operations for software infrastructure.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operations is a limit for the number of infrastructure environments we can manage at the same time, so also limiting the number of businesses we can have at the same time.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We will talk about one example of how bukalapak automate the operations.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54491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8" name="Google Shape;68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6" name="Google Shape;86;p2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7" name="Google Shape;8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90" name="Google Shape;90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4" name="Google Shape;94;p2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5" name="Google Shape;95;p2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9" name="Google Shape;99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2" name="Google Shape;102;p2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3" name="Google Shape;10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1">
  <p:cSld name="Blank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0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1">
  <p:cSld name="CUSTOM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75">
          <p15:clr>
            <a:srgbClr val="FA7B17"/>
          </p15:clr>
        </p15:guide>
        <p15:guide id="2" pos="576">
          <p15:clr>
            <a:srgbClr val="FA7B17"/>
          </p15:clr>
        </p15:guide>
        <p15:guide id="3" pos="809">
          <p15:clr>
            <a:srgbClr val="FA7B17"/>
          </p15:clr>
        </p15:guide>
        <p15:guide id="4" pos="1199">
          <p15:clr>
            <a:srgbClr val="FA7B17"/>
          </p15:clr>
        </p15:guide>
        <p15:guide id="5" pos="1432">
          <p15:clr>
            <a:srgbClr val="FA7B17"/>
          </p15:clr>
        </p15:guide>
        <p15:guide id="6" pos="1822">
          <p15:clr>
            <a:srgbClr val="FA7B17"/>
          </p15:clr>
        </p15:guide>
        <p15:guide id="7" pos="2055">
          <p15:clr>
            <a:srgbClr val="FA7B17"/>
          </p15:clr>
        </p15:guide>
        <p15:guide id="8" pos="2445">
          <p15:clr>
            <a:srgbClr val="FA7B17"/>
          </p15:clr>
        </p15:guide>
        <p15:guide id="9" pos="2679">
          <p15:clr>
            <a:srgbClr val="FA7B17"/>
          </p15:clr>
        </p15:guide>
        <p15:guide id="10" pos="3081">
          <p15:clr>
            <a:srgbClr val="FA7B17"/>
          </p15:clr>
        </p15:guide>
        <p15:guide id="11" pos="3315">
          <p15:clr>
            <a:srgbClr val="FA7B17"/>
          </p15:clr>
        </p15:guide>
        <p15:guide id="12" pos="3705">
          <p15:clr>
            <a:srgbClr val="FA7B17"/>
          </p15:clr>
        </p15:guide>
        <p15:guide id="13" pos="3926">
          <p15:clr>
            <a:srgbClr val="FA7B17"/>
          </p15:clr>
        </p15:guide>
        <p15:guide id="14" pos="4314">
          <p15:clr>
            <a:srgbClr val="FA7B17"/>
          </p15:clr>
        </p15:guide>
        <p15:guide id="15" pos="4561">
          <p15:clr>
            <a:srgbClr val="FA7B17"/>
          </p15:clr>
        </p15:guide>
        <p15:guide id="16" pos="4951">
          <p15:clr>
            <a:srgbClr val="FA7B17"/>
          </p15:clr>
        </p15:guide>
        <p15:guide id="17" pos="5184">
          <p15:clr>
            <a:srgbClr val="FA7B17"/>
          </p15:clr>
        </p15:guide>
        <p15:guide id="18" pos="5589">
          <p15:clr>
            <a:srgbClr val="FA7B17"/>
          </p15:clr>
        </p15:guide>
        <p15:guide id="19" orient="horz" pos="1390">
          <p15:clr>
            <a:srgbClr val="FA7B17"/>
          </p15:clr>
        </p15:guide>
        <p15:guide id="20" orient="horz" pos="1171">
          <p15:clr>
            <a:srgbClr val="FA7B17"/>
          </p15:clr>
        </p15:guide>
        <p15:guide id="21" orient="horz" pos="1044">
          <p15:clr>
            <a:srgbClr val="FA7B17"/>
          </p15:clr>
        </p15:guide>
        <p15:guide id="22" orient="horz" pos="821">
          <p15:clr>
            <a:srgbClr val="FA7B17"/>
          </p15:clr>
        </p15:guide>
        <p15:guide id="23" orient="horz" pos="697">
          <p15:clr>
            <a:srgbClr val="FA7B17"/>
          </p15:clr>
        </p15:guide>
        <p15:guide id="24" orient="horz" pos="479">
          <p15:clr>
            <a:srgbClr val="FA7B17"/>
          </p15:clr>
        </p15:guide>
        <p15:guide id="25" orient="horz" pos="351">
          <p15:clr>
            <a:srgbClr val="FA7B17"/>
          </p15:clr>
        </p15:guide>
        <p15:guide id="26" orient="horz" pos="138">
          <p15:clr>
            <a:srgbClr val="FA7B17"/>
          </p15:clr>
        </p15:guide>
        <p15:guide id="27" orient="horz" pos="1503">
          <p15:clr>
            <a:srgbClr val="FA7B17"/>
          </p15:clr>
        </p15:guide>
        <p15:guide id="28" orient="horz" pos="1737">
          <p15:clr>
            <a:srgbClr val="FA7B17"/>
          </p15:clr>
        </p15:guide>
        <p15:guide id="29" orient="horz" pos="1850">
          <p15:clr>
            <a:srgbClr val="FA7B17"/>
          </p15:clr>
        </p15:guide>
        <p15:guide id="30" orient="horz" pos="2069">
          <p15:clr>
            <a:srgbClr val="FA7B17"/>
          </p15:clr>
        </p15:guide>
        <p15:guide id="31" orient="horz" pos="2196">
          <p15:clr>
            <a:srgbClr val="FA7B17"/>
          </p15:clr>
        </p15:guide>
        <p15:guide id="32" orient="horz" pos="2419">
          <p15:clr>
            <a:srgbClr val="FA7B17"/>
          </p15:clr>
        </p15:guide>
        <p15:guide id="33" orient="horz" pos="2528">
          <p15:clr>
            <a:srgbClr val="FA7B17"/>
          </p15:clr>
        </p15:guide>
        <p15:guide id="34" orient="horz" pos="2748">
          <p15:clr>
            <a:srgbClr val="FA7B17"/>
          </p15:clr>
        </p15:guide>
        <p15:guide id="35" orient="horz" pos="2861">
          <p15:clr>
            <a:srgbClr val="FA7B17"/>
          </p15:clr>
        </p15:guide>
        <p15:guide id="36" orient="horz" pos="3102">
          <p15:clr>
            <a:srgbClr val="FA7B17"/>
          </p15:clr>
        </p15:guide>
        <p15:guide id="37" orient="horz" pos="254">
          <p15:clr>
            <a:srgbClr val="6D9EEB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9CE0A-4536-2840-87FE-CE6AB27E9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212DBD-F550-F140-9CEA-99D70E5E3E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4E5F11-E96D-2944-B3D1-217D84819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31E5-6CCB-DF40-A8BC-F8188FD8D69D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16C21-CDD6-9549-B272-DB9024FF1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74060-EA42-4E4B-AAA6-B4AF7A494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DA164-4EE1-834D-9056-136AFF7B9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638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36560-FF42-EE46-82D3-4C5B8ED66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17781-3F99-FB44-9181-2496DB190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5DAB7-640F-E04E-9BD3-FC8F4AD19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31E5-6CCB-DF40-A8BC-F8188FD8D69D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EB927-4DD0-694C-B4DF-BCDA0B00E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5BDC2-EB8E-2445-B072-1C83FD55D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DA164-4EE1-834D-9056-136AFF7B9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736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9B811-92ED-FF45-A10D-15E26925B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3FB165-FE43-9F4F-BE88-6CBA3DDE9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B29C2-869C-5043-93F6-6D2A72B2B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31E5-6CCB-DF40-A8BC-F8188FD8D69D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6A5AE-8F2B-F14C-A950-438857CE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0366A-1127-6241-A13E-21522B019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DA164-4EE1-834D-9056-136AFF7B9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470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8E9A3-CA9B-444F-961D-744B5F564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C2BB0-7C84-C344-9538-00CF9ECA95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34568-F757-A946-96DA-0DFED0474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B4307C-CBE5-8248-AD72-AEBA06CF7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31E5-6CCB-DF40-A8BC-F8188FD8D69D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0E9A3-64B3-7F4B-96FE-55DFD75F0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743F46-41F6-FA45-B7D1-EDC5A3550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DA164-4EE1-834D-9056-136AFF7B9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009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D1A85-91C0-E14B-BFB3-AEBB55B92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F1F3A-4F9E-904E-9C9D-4B6C8F1C2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498B1D-E73A-AF45-AF5C-91CF74DF2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FC3ED4-9E58-C542-8C03-BF9445DEEA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0ACD2D-498C-1544-B5C2-B75D97453F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323BB3-96FD-AA4E-96C8-6D8308F4F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31E5-6CCB-DF40-A8BC-F8188FD8D69D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655B6F-8F19-3A48-9ED1-750AC65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391EA4-4AB9-3B48-8A91-21C053891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DA164-4EE1-834D-9056-136AFF7B9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26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2CC6-20A5-5147-B397-AD7502ED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CC2F09-81DA-7846-9FCA-CCB729C8C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31E5-6CCB-DF40-A8BC-F8188FD8D69D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842967-F1A8-194A-8531-9EE191DA6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E1219D-9A96-8D43-AF01-65E9BC07C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DA164-4EE1-834D-9056-136AFF7B9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310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D261B7-2B1D-204D-95C2-685AAB617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31E5-6CCB-DF40-A8BC-F8188FD8D69D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79E435-1D3B-A947-9B0A-449982382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819B09-DC6F-BE4E-B83E-45F1BF601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DA164-4EE1-834D-9056-136AFF7B9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07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B40F9-A3B7-A748-8765-13D07920B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8B68B-2591-C443-95A1-7E3559220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22ED8-4F50-9B48-8114-64229F232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8CC03-95B8-3E45-8228-2926BF821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31E5-6CCB-DF40-A8BC-F8188FD8D69D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C7C940-F500-0E41-851C-63BDC68DB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A56E6-0467-6A4B-966C-49989F024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DA164-4EE1-834D-9056-136AFF7B9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677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84DD0-A02E-BC4B-8176-921A1C9C1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2F029F-2A2F-E640-9E00-9A8428B343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8360F-EC94-924F-9BA0-A7965CE2B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2FA106-6035-0E4F-8FE0-00D37ECFE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31E5-6CCB-DF40-A8BC-F8188FD8D69D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8FDF9-0F1A-914B-8E44-9A54EE4D9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735D9-2D0B-5E4B-BA6D-AC19A4C23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DA164-4EE1-834D-9056-136AFF7B9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9793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FDF8D-122D-AA45-BF29-39249DDEA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5461BF-C025-ED42-8FC7-F5AAD0ACFA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C3721-6382-7249-B9AE-D5162FFFB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31E5-6CCB-DF40-A8BC-F8188FD8D69D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9AA7F-19ED-A946-BF36-55EDEBA1B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C6BAF-18EB-964A-8FF3-17B4D574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DA164-4EE1-834D-9056-136AFF7B9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884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04D8C0-198F-8741-9736-B39ED14F5A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98DC2-A6CD-1E40-A8EC-2E32E6CC8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29046-1A1F-8946-BF94-45E2C4DCD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31E5-6CCB-DF40-A8BC-F8188FD8D69D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D5688-5678-624B-9997-FFA1C3D5A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FA521-ECCA-7B41-A493-E14175092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DA164-4EE1-834D-9056-136AFF7B9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4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5" r:id="rId12"/>
    <p:sldLayoutId id="2147483676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9E8C2C-3E0A-F141-9847-B0B3142BD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7E49FC-BA2C-D44E-8C7E-0158C98AC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C959F-192A-9F45-AFE6-26C64A2CA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431E5-6CCB-DF40-A8BC-F8188FD8D69D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25E40-8FE5-AD44-88E1-ABC8D486BA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7E0CC-0321-AE4F-9F44-901040444B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DA164-4EE1-834D-9056-136AFF7B9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8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61A30B-7928-4C47-A6D0-0195B3708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19" y="393518"/>
            <a:ext cx="1338943" cy="1907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F8ACA9-13DD-614B-8DEB-0445977B7859}"/>
              </a:ext>
            </a:extLst>
          </p:cNvPr>
          <p:cNvSpPr txBox="1"/>
          <p:nvPr/>
        </p:nvSpPr>
        <p:spPr>
          <a:xfrm>
            <a:off x="393519" y="2914735"/>
            <a:ext cx="3684270" cy="14619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>
              <a:lnSpc>
                <a:spcPts val="3795"/>
              </a:lnSpc>
              <a:buClrTx/>
            </a:pPr>
            <a:r>
              <a:rPr lang="en-US" sz="3600" b="1" kern="1200" dirty="0">
                <a:solidFill>
                  <a:prstClr val="white"/>
                </a:solidFill>
                <a:latin typeface="Segoe Pro Semibold" panose="020B0502040504020203" pitchFamily="34" charset="0"/>
                <a:ea typeface="+mn-ea"/>
                <a:cs typeface="+mn-cs"/>
              </a:rPr>
              <a:t>Azure </a:t>
            </a:r>
          </a:p>
          <a:p>
            <a:pPr defTabSz="685800">
              <a:lnSpc>
                <a:spcPts val="3795"/>
              </a:lnSpc>
              <a:buClrTx/>
            </a:pPr>
            <a:r>
              <a:rPr lang="en-US" sz="3600" b="1" kern="1200" dirty="0">
                <a:solidFill>
                  <a:prstClr val="white"/>
                </a:solidFill>
                <a:latin typeface="Segoe Pro Semibold" panose="020B0502040504020203" pitchFamily="34" charset="0"/>
                <a:ea typeface="+mn-ea"/>
                <a:cs typeface="+mn-cs"/>
              </a:rPr>
              <a:t>Open Source and Cloud-native Day</a:t>
            </a:r>
            <a:endParaRPr lang="en-US" sz="3600" kern="1200" dirty="0">
              <a:solidFill>
                <a:prstClr val="white"/>
              </a:solidFill>
              <a:latin typeface="Segoe Pro" panose="020B0502040504020203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78A945-50B7-AA4B-B4E7-09E52D05A5FA}"/>
              </a:ext>
            </a:extLst>
          </p:cNvPr>
          <p:cNvSpPr txBox="1"/>
          <p:nvPr/>
        </p:nvSpPr>
        <p:spPr>
          <a:xfrm>
            <a:off x="393519" y="4519150"/>
            <a:ext cx="3251018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>
              <a:buClrTx/>
            </a:pPr>
            <a:r>
              <a:rPr lang="en-US" sz="1500" kern="1200" dirty="0">
                <a:solidFill>
                  <a:prstClr val="white"/>
                </a:solidFill>
                <a:latin typeface="Segoe Pro" panose="020B0502040504020203" pitchFamily="34" charset="0"/>
                <a:ea typeface="+mn-ea"/>
                <a:cs typeface="+mn-cs"/>
              </a:rPr>
              <a:t>March 15, 2023</a:t>
            </a:r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D9286954-9904-DF4A-9F8A-B5D6E31BA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114" y="0"/>
            <a:ext cx="577273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64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61A30B-7928-4C47-A6D0-0195B3708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19" y="393518"/>
            <a:ext cx="1338943" cy="1907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F8ACA9-13DD-614B-8DEB-0445977B7859}"/>
              </a:ext>
            </a:extLst>
          </p:cNvPr>
          <p:cNvSpPr txBox="1"/>
          <p:nvPr/>
        </p:nvSpPr>
        <p:spPr>
          <a:xfrm>
            <a:off x="400050" y="2216110"/>
            <a:ext cx="3251018" cy="12507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>
              <a:lnSpc>
                <a:spcPts val="3300"/>
              </a:lnSpc>
              <a:buClrTx/>
              <a:defRPr/>
            </a:pPr>
            <a:r>
              <a:rPr lang="en-US" sz="2700" b="1" kern="1200" dirty="0">
                <a:solidFill>
                  <a:prstClr val="white"/>
                </a:solidFill>
                <a:latin typeface="Segoe Pro Semibold" panose="020B0502040504020203" pitchFamily="34" charset="0"/>
                <a:ea typeface="+mn-ea"/>
                <a:cs typeface="+mn-cs"/>
              </a:rPr>
              <a:t>Innovation using a cloud-first approach for businesses.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78A945-50B7-AA4B-B4E7-09E52D05A5FA}"/>
              </a:ext>
            </a:extLst>
          </p:cNvPr>
          <p:cNvSpPr txBox="1"/>
          <p:nvPr/>
        </p:nvSpPr>
        <p:spPr>
          <a:xfrm>
            <a:off x="393519" y="3635499"/>
            <a:ext cx="325101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>
              <a:buClrTx/>
              <a:defRPr/>
            </a:pPr>
            <a:r>
              <a:rPr lang="en-US" sz="1500" kern="1200" dirty="0">
                <a:solidFill>
                  <a:prstClr val="white"/>
                </a:solidFill>
                <a:latin typeface="Segoe Pro" panose="020B0502040504020203" pitchFamily="34" charset="0"/>
                <a:ea typeface="+mn-ea"/>
                <a:cs typeface="+mn-cs"/>
              </a:rPr>
              <a:t>Alex Aitken</a:t>
            </a:r>
          </a:p>
          <a:p>
            <a:pPr defTabSz="685800">
              <a:buClrTx/>
              <a:defRPr/>
            </a:pPr>
            <a:r>
              <a:rPr lang="en-US" sz="1500" kern="1200" dirty="0">
                <a:solidFill>
                  <a:prstClr val="white"/>
                </a:solidFill>
                <a:latin typeface="Segoe Pro" panose="020B0502040504020203" pitchFamily="34" charset="0"/>
                <a:ea typeface="+mn-ea"/>
                <a:cs typeface="+mn-cs"/>
              </a:rPr>
              <a:t>AVP Engineering</a:t>
            </a:r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D9286954-9904-DF4A-9F8A-B5D6E31BA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114" y="0"/>
            <a:ext cx="5772733" cy="5143500"/>
          </a:xfrm>
          <a:prstGeom prst="rect">
            <a:avLst/>
          </a:prstGeom>
        </p:spPr>
      </p:pic>
      <p:pic>
        <p:nvPicPr>
          <p:cNvPr id="1028" name="Picture 4" descr="Bukalapak.com logo in transparent PNG and vectorized SVG formats">
            <a:extLst>
              <a:ext uri="{FF2B5EF4-FFF2-40B4-BE49-F238E27FC236}">
                <a16:creationId xmlns:a16="http://schemas.microsoft.com/office/drawing/2014/main" id="{C690BA2A-2C8E-B3A9-5614-0583BAC08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4434359"/>
            <a:ext cx="2053824" cy="33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55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30;p34">
            <a:extLst>
              <a:ext uri="{FF2B5EF4-FFF2-40B4-BE49-F238E27FC236}">
                <a16:creationId xmlns:a16="http://schemas.microsoft.com/office/drawing/2014/main" id="{88AF27D8-C205-BFCF-8CA7-C841BE1A4E75}"/>
              </a:ext>
            </a:extLst>
          </p:cNvPr>
          <p:cNvGrpSpPr/>
          <p:nvPr/>
        </p:nvGrpSpPr>
        <p:grpSpPr>
          <a:xfrm>
            <a:off x="1105989" y="289865"/>
            <a:ext cx="7341325" cy="366600"/>
            <a:chOff x="2213800" y="1116025"/>
            <a:chExt cx="4703600" cy="366600"/>
          </a:xfrm>
        </p:grpSpPr>
        <p:sp>
          <p:nvSpPr>
            <p:cNvPr id="5" name="Google Shape;131;p34">
              <a:extLst>
                <a:ext uri="{FF2B5EF4-FFF2-40B4-BE49-F238E27FC236}">
                  <a16:creationId xmlns:a16="http://schemas.microsoft.com/office/drawing/2014/main" id="{5D5F32EC-3D2D-3F38-8142-BAEAC628186D}"/>
                </a:ext>
              </a:extLst>
            </p:cNvPr>
            <p:cNvSpPr/>
            <p:nvPr/>
          </p:nvSpPr>
          <p:spPr>
            <a:xfrm>
              <a:off x="2348800" y="1116025"/>
              <a:ext cx="4440000" cy="366600"/>
            </a:xfrm>
            <a:prstGeom prst="flowChartAlternateProcess">
              <a:avLst/>
            </a:prstGeom>
            <a:solidFill>
              <a:srgbClr val="E3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32;p34">
              <a:extLst>
                <a:ext uri="{FF2B5EF4-FFF2-40B4-BE49-F238E27FC236}">
                  <a16:creationId xmlns:a16="http://schemas.microsoft.com/office/drawing/2014/main" id="{FACF9D12-D3FF-2C0C-E224-8E9E0C89C03E}"/>
                </a:ext>
              </a:extLst>
            </p:cNvPr>
            <p:cNvSpPr/>
            <p:nvPr/>
          </p:nvSpPr>
          <p:spPr>
            <a:xfrm>
              <a:off x="6531000" y="1116025"/>
              <a:ext cx="386400" cy="366600"/>
            </a:xfrm>
            <a:prstGeom prst="flowChartDelay">
              <a:avLst/>
            </a:prstGeom>
            <a:solidFill>
              <a:srgbClr val="E3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3;p34">
              <a:extLst>
                <a:ext uri="{FF2B5EF4-FFF2-40B4-BE49-F238E27FC236}">
                  <a16:creationId xmlns:a16="http://schemas.microsoft.com/office/drawing/2014/main" id="{73DFD43A-4C6F-0EF8-6917-1C08B4A8226E}"/>
                </a:ext>
              </a:extLst>
            </p:cNvPr>
            <p:cNvSpPr/>
            <p:nvPr/>
          </p:nvSpPr>
          <p:spPr>
            <a:xfrm rot="10800000">
              <a:off x="2213800" y="1116025"/>
              <a:ext cx="386400" cy="366600"/>
            </a:xfrm>
            <a:prstGeom prst="flowChartDelay">
              <a:avLst/>
            </a:prstGeom>
            <a:solidFill>
              <a:srgbClr val="E3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" name="Google Shape;134;p34">
            <a:extLst>
              <a:ext uri="{FF2B5EF4-FFF2-40B4-BE49-F238E27FC236}">
                <a16:creationId xmlns:a16="http://schemas.microsoft.com/office/drawing/2014/main" id="{6DE37155-804B-1367-E657-CC8C68804392}"/>
              </a:ext>
            </a:extLst>
          </p:cNvPr>
          <p:cNvSpPr txBox="1"/>
          <p:nvPr/>
        </p:nvSpPr>
        <p:spPr>
          <a:xfrm>
            <a:off x="2053794" y="232230"/>
            <a:ext cx="543700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Our mission: To provide a fair economy for all</a:t>
            </a:r>
            <a:endParaRPr sz="1800" b="1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" name="Google Shape;135;p34">
            <a:extLst>
              <a:ext uri="{FF2B5EF4-FFF2-40B4-BE49-F238E27FC236}">
                <a16:creationId xmlns:a16="http://schemas.microsoft.com/office/drawing/2014/main" id="{7CECAD1D-1F35-81E3-7470-04F96D49E5E4}"/>
              </a:ext>
            </a:extLst>
          </p:cNvPr>
          <p:cNvSpPr txBox="1"/>
          <p:nvPr/>
        </p:nvSpPr>
        <p:spPr>
          <a:xfrm>
            <a:off x="714103" y="891640"/>
            <a:ext cx="8116388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To empower offline and online MSMEs through the use of technology,</a:t>
            </a:r>
            <a:endParaRPr b="1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We aim to create opportunities to level the playing field for all.</a:t>
            </a:r>
            <a:endParaRPr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We believe that we can tackle the core challenges that hinder MSMEs from growing and thereby lead to a better economy for Indonesia.</a:t>
            </a:r>
            <a:endParaRPr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" name="Google Shape;136;p34">
            <a:extLst>
              <a:ext uri="{FF2B5EF4-FFF2-40B4-BE49-F238E27FC236}">
                <a16:creationId xmlns:a16="http://schemas.microsoft.com/office/drawing/2014/main" id="{E3BF482A-7AF0-8E6F-CFB2-4BB6B65DA76A}"/>
              </a:ext>
            </a:extLst>
          </p:cNvPr>
          <p:cNvSpPr/>
          <p:nvPr/>
        </p:nvSpPr>
        <p:spPr>
          <a:xfrm>
            <a:off x="2309225" y="2938925"/>
            <a:ext cx="1411800" cy="1411800"/>
          </a:xfrm>
          <a:prstGeom prst="ellipse">
            <a:avLst/>
          </a:prstGeom>
          <a:solidFill>
            <a:srgbClr val="E31F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37;p34">
            <a:extLst>
              <a:ext uri="{FF2B5EF4-FFF2-40B4-BE49-F238E27FC236}">
                <a16:creationId xmlns:a16="http://schemas.microsoft.com/office/drawing/2014/main" id="{16BDAE23-29F6-FFD0-B21B-E82A1FEFDFAE}"/>
              </a:ext>
            </a:extLst>
          </p:cNvPr>
          <p:cNvSpPr/>
          <p:nvPr/>
        </p:nvSpPr>
        <p:spPr>
          <a:xfrm>
            <a:off x="3878900" y="2938925"/>
            <a:ext cx="1411800" cy="1411800"/>
          </a:xfrm>
          <a:prstGeom prst="ellipse">
            <a:avLst/>
          </a:prstGeom>
          <a:solidFill>
            <a:srgbClr val="E31F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8;p34">
            <a:extLst>
              <a:ext uri="{FF2B5EF4-FFF2-40B4-BE49-F238E27FC236}">
                <a16:creationId xmlns:a16="http://schemas.microsoft.com/office/drawing/2014/main" id="{D87CFDA2-3F51-0D6E-096C-561392724AF8}"/>
              </a:ext>
            </a:extLst>
          </p:cNvPr>
          <p:cNvSpPr/>
          <p:nvPr/>
        </p:nvSpPr>
        <p:spPr>
          <a:xfrm>
            <a:off x="5448575" y="2938925"/>
            <a:ext cx="1411800" cy="1411800"/>
          </a:xfrm>
          <a:prstGeom prst="ellipse">
            <a:avLst/>
          </a:prstGeom>
          <a:solidFill>
            <a:srgbClr val="E31F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39;p34">
            <a:extLst>
              <a:ext uri="{FF2B5EF4-FFF2-40B4-BE49-F238E27FC236}">
                <a16:creationId xmlns:a16="http://schemas.microsoft.com/office/drawing/2014/main" id="{A7DC3063-4BA5-8EF2-F7F5-C61318B1990A}"/>
              </a:ext>
            </a:extLst>
          </p:cNvPr>
          <p:cNvSpPr txBox="1"/>
          <p:nvPr/>
        </p:nvSpPr>
        <p:spPr>
          <a:xfrm>
            <a:off x="3078400" y="2489375"/>
            <a:ext cx="30000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E31F52"/>
                </a:solidFill>
                <a:latin typeface="Inter"/>
                <a:ea typeface="Inter"/>
                <a:cs typeface="Inter"/>
                <a:sym typeface="Inter"/>
              </a:rPr>
              <a:t>Areas we want to touch:</a:t>
            </a:r>
            <a:endParaRPr b="1">
              <a:solidFill>
                <a:srgbClr val="E31F5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" name="Google Shape;140;p34">
            <a:extLst>
              <a:ext uri="{FF2B5EF4-FFF2-40B4-BE49-F238E27FC236}">
                <a16:creationId xmlns:a16="http://schemas.microsoft.com/office/drawing/2014/main" id="{C6AC4B0B-40E8-E941-2B97-D475D7E42ED4}"/>
              </a:ext>
            </a:extLst>
          </p:cNvPr>
          <p:cNvSpPr txBox="1"/>
          <p:nvPr/>
        </p:nvSpPr>
        <p:spPr>
          <a:xfrm>
            <a:off x="1850875" y="4415375"/>
            <a:ext cx="23157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Financial Inclusion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6" name="Google Shape;141;p34">
            <a:extLst>
              <a:ext uri="{FF2B5EF4-FFF2-40B4-BE49-F238E27FC236}">
                <a16:creationId xmlns:a16="http://schemas.microsoft.com/office/drawing/2014/main" id="{4A445262-33EA-AB83-8FCC-CB11EBA5A62B}"/>
              </a:ext>
            </a:extLst>
          </p:cNvPr>
          <p:cNvSpPr txBox="1"/>
          <p:nvPr/>
        </p:nvSpPr>
        <p:spPr>
          <a:xfrm>
            <a:off x="3414150" y="4415375"/>
            <a:ext cx="23157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Infrastructure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7" name="Google Shape;142;p34">
            <a:extLst>
              <a:ext uri="{FF2B5EF4-FFF2-40B4-BE49-F238E27FC236}">
                <a16:creationId xmlns:a16="http://schemas.microsoft.com/office/drawing/2014/main" id="{ABA02375-1176-72E2-E047-AB00DE42EC03}"/>
              </a:ext>
            </a:extLst>
          </p:cNvPr>
          <p:cNvSpPr txBox="1"/>
          <p:nvPr/>
        </p:nvSpPr>
        <p:spPr>
          <a:xfrm>
            <a:off x="4990225" y="4415375"/>
            <a:ext cx="23157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Technology</a:t>
            </a:r>
            <a:endParaRPr b="1" dirty="0">
              <a:solidFill>
                <a:schemeClr val="bg1"/>
              </a:solidFill>
            </a:endParaRPr>
          </a:p>
        </p:txBody>
      </p:sp>
      <p:pic>
        <p:nvPicPr>
          <p:cNvPr id="18" name="Google Shape;143;p34">
            <a:extLst>
              <a:ext uri="{FF2B5EF4-FFF2-40B4-BE49-F238E27FC236}">
                <a16:creationId xmlns:a16="http://schemas.microsoft.com/office/drawing/2014/main" id="{1E66627F-5760-8B17-4B60-8F71F539197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5040" t="15623" r="54849" b="30725"/>
          <a:stretch/>
        </p:blipFill>
        <p:spPr>
          <a:xfrm>
            <a:off x="5448575" y="2937568"/>
            <a:ext cx="1411800" cy="1414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" name="Google Shape;144;p34">
            <a:extLst>
              <a:ext uri="{FF2B5EF4-FFF2-40B4-BE49-F238E27FC236}">
                <a16:creationId xmlns:a16="http://schemas.microsoft.com/office/drawing/2014/main" id="{1604D67B-F47C-6ECA-13E3-806034A31E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126" r="19144"/>
          <a:stretch/>
        </p:blipFill>
        <p:spPr>
          <a:xfrm>
            <a:off x="3877400" y="2937575"/>
            <a:ext cx="1414800" cy="1414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" name="Google Shape;145;p34">
            <a:extLst>
              <a:ext uri="{FF2B5EF4-FFF2-40B4-BE49-F238E27FC236}">
                <a16:creationId xmlns:a16="http://schemas.microsoft.com/office/drawing/2014/main" id="{013786A3-84EB-2026-D61A-A9784D2CFE0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7591" t="5159" r="16024"/>
          <a:stretch/>
        </p:blipFill>
        <p:spPr>
          <a:xfrm>
            <a:off x="2306300" y="2938925"/>
            <a:ext cx="1414800" cy="14118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7337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0;p35">
            <a:extLst>
              <a:ext uri="{FF2B5EF4-FFF2-40B4-BE49-F238E27FC236}">
                <a16:creationId xmlns:a16="http://schemas.microsoft.com/office/drawing/2014/main" id="{78DDAE05-2D21-98E4-231F-40672AB5D8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7434" t="3278" r="18372"/>
          <a:stretch/>
        </p:blipFill>
        <p:spPr>
          <a:xfrm>
            <a:off x="5220800" y="-445500"/>
            <a:ext cx="6005400" cy="6034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Google Shape;151;p35">
            <a:extLst>
              <a:ext uri="{FF2B5EF4-FFF2-40B4-BE49-F238E27FC236}">
                <a16:creationId xmlns:a16="http://schemas.microsoft.com/office/drawing/2014/main" id="{E2FD3E22-4418-5D8C-10DE-321FEE645F0C}"/>
              </a:ext>
            </a:extLst>
          </p:cNvPr>
          <p:cNvSpPr txBox="1"/>
          <p:nvPr/>
        </p:nvSpPr>
        <p:spPr>
          <a:xfrm>
            <a:off x="320850" y="333750"/>
            <a:ext cx="56946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Bukalapak has a mission to empower MSMEs by optimizing their full potential and enhancing their competitiveness level</a:t>
            </a:r>
            <a:endParaRPr b="1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6" name="Google Shape;152;p35">
            <a:extLst>
              <a:ext uri="{FF2B5EF4-FFF2-40B4-BE49-F238E27FC236}">
                <a16:creationId xmlns:a16="http://schemas.microsoft.com/office/drawing/2014/main" id="{381783F7-6DAB-CB50-5ADB-AE0B1B2798B4}"/>
              </a:ext>
            </a:extLst>
          </p:cNvPr>
          <p:cNvGrpSpPr/>
          <p:nvPr/>
        </p:nvGrpSpPr>
        <p:grpSpPr>
          <a:xfrm>
            <a:off x="402750" y="1461500"/>
            <a:ext cx="4691100" cy="687000"/>
            <a:chOff x="402900" y="1182825"/>
            <a:chExt cx="4691100" cy="687000"/>
          </a:xfrm>
        </p:grpSpPr>
        <p:grpSp>
          <p:nvGrpSpPr>
            <p:cNvPr id="21" name="Google Shape;153;p35">
              <a:extLst>
                <a:ext uri="{FF2B5EF4-FFF2-40B4-BE49-F238E27FC236}">
                  <a16:creationId xmlns:a16="http://schemas.microsoft.com/office/drawing/2014/main" id="{18BD2E92-DEC7-795F-1837-8D9DCA53CF09}"/>
                </a:ext>
              </a:extLst>
            </p:cNvPr>
            <p:cNvGrpSpPr/>
            <p:nvPr/>
          </p:nvGrpSpPr>
          <p:grpSpPr>
            <a:xfrm>
              <a:off x="737613" y="1240708"/>
              <a:ext cx="4232299" cy="571236"/>
              <a:chOff x="2213800" y="1116025"/>
              <a:chExt cx="4703600" cy="366600"/>
            </a:xfrm>
          </p:grpSpPr>
          <p:sp>
            <p:nvSpPr>
              <p:cNvPr id="25" name="Google Shape;154;p35">
                <a:extLst>
                  <a:ext uri="{FF2B5EF4-FFF2-40B4-BE49-F238E27FC236}">
                    <a16:creationId xmlns:a16="http://schemas.microsoft.com/office/drawing/2014/main" id="{5D2189A7-5A5C-169C-065A-F614874E5599}"/>
                  </a:ext>
                </a:extLst>
              </p:cNvPr>
              <p:cNvSpPr/>
              <p:nvPr/>
            </p:nvSpPr>
            <p:spPr>
              <a:xfrm>
                <a:off x="2348800" y="1116025"/>
                <a:ext cx="4440000" cy="366600"/>
              </a:xfrm>
              <a:prstGeom prst="flowChartAlternateProcess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sp>
            <p:nvSpPr>
              <p:cNvPr id="26" name="Google Shape;155;p35">
                <a:extLst>
                  <a:ext uri="{FF2B5EF4-FFF2-40B4-BE49-F238E27FC236}">
                    <a16:creationId xmlns:a16="http://schemas.microsoft.com/office/drawing/2014/main" id="{CE500846-82E9-4171-16A2-8893E19E20AA}"/>
                  </a:ext>
                </a:extLst>
              </p:cNvPr>
              <p:cNvSpPr/>
              <p:nvPr/>
            </p:nvSpPr>
            <p:spPr>
              <a:xfrm>
                <a:off x="6531000" y="1116025"/>
                <a:ext cx="386400" cy="366600"/>
              </a:xfrm>
              <a:prstGeom prst="flowChartDelay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sp>
            <p:nvSpPr>
              <p:cNvPr id="27" name="Google Shape;156;p35">
                <a:extLst>
                  <a:ext uri="{FF2B5EF4-FFF2-40B4-BE49-F238E27FC236}">
                    <a16:creationId xmlns:a16="http://schemas.microsoft.com/office/drawing/2014/main" id="{B4674CA6-CD18-0BD7-6E13-D785B187824D}"/>
                  </a:ext>
                </a:extLst>
              </p:cNvPr>
              <p:cNvSpPr/>
              <p:nvPr/>
            </p:nvSpPr>
            <p:spPr>
              <a:xfrm rot="10800000">
                <a:off x="2213800" y="1116025"/>
                <a:ext cx="386400" cy="366600"/>
              </a:xfrm>
              <a:prstGeom prst="flowChartDelay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</p:grpSp>
        <p:sp>
          <p:nvSpPr>
            <p:cNvPr id="22" name="Google Shape;157;p35">
              <a:extLst>
                <a:ext uri="{FF2B5EF4-FFF2-40B4-BE49-F238E27FC236}">
                  <a16:creationId xmlns:a16="http://schemas.microsoft.com/office/drawing/2014/main" id="{B960BE7C-6CE1-D6DB-68A2-BEC78AB3E13C}"/>
                </a:ext>
              </a:extLst>
            </p:cNvPr>
            <p:cNvSpPr/>
            <p:nvPr/>
          </p:nvSpPr>
          <p:spPr>
            <a:xfrm>
              <a:off x="4522800" y="1240725"/>
              <a:ext cx="571200" cy="571200"/>
            </a:xfrm>
            <a:prstGeom prst="ellipse">
              <a:avLst/>
            </a:prstGeom>
            <a:solidFill>
              <a:srgbClr val="E3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" name="Google Shape;158;p35">
              <a:extLst>
                <a:ext uri="{FF2B5EF4-FFF2-40B4-BE49-F238E27FC236}">
                  <a16:creationId xmlns:a16="http://schemas.microsoft.com/office/drawing/2014/main" id="{A77FCDEE-4120-88A0-5619-B95E1AEFB622}"/>
                </a:ext>
              </a:extLst>
            </p:cNvPr>
            <p:cNvSpPr/>
            <p:nvPr/>
          </p:nvSpPr>
          <p:spPr>
            <a:xfrm>
              <a:off x="585725" y="1240725"/>
              <a:ext cx="571200" cy="571200"/>
            </a:xfrm>
            <a:prstGeom prst="ellipse">
              <a:avLst/>
            </a:prstGeom>
            <a:solidFill>
              <a:srgbClr val="E3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" name="Google Shape;159;p35">
              <a:extLst>
                <a:ext uri="{FF2B5EF4-FFF2-40B4-BE49-F238E27FC236}">
                  <a16:creationId xmlns:a16="http://schemas.microsoft.com/office/drawing/2014/main" id="{01E6E315-5E50-D2AC-006D-D5FE2ECF5D1C}"/>
                </a:ext>
              </a:extLst>
            </p:cNvPr>
            <p:cNvSpPr/>
            <p:nvPr/>
          </p:nvSpPr>
          <p:spPr>
            <a:xfrm>
              <a:off x="402900" y="1182825"/>
              <a:ext cx="687000" cy="687000"/>
            </a:xfrm>
            <a:prstGeom prst="ellipse">
              <a:avLst/>
            </a:prstGeom>
            <a:solidFill>
              <a:srgbClr val="E31F5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28" name="Google Shape;160;p35">
            <a:extLst>
              <a:ext uri="{FF2B5EF4-FFF2-40B4-BE49-F238E27FC236}">
                <a16:creationId xmlns:a16="http://schemas.microsoft.com/office/drawing/2014/main" id="{B03E6055-8524-BD15-F7A3-F7232F9FA08B}"/>
              </a:ext>
            </a:extLst>
          </p:cNvPr>
          <p:cNvSpPr txBox="1"/>
          <p:nvPr/>
        </p:nvSpPr>
        <p:spPr>
          <a:xfrm>
            <a:off x="1186700" y="1620350"/>
            <a:ext cx="378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Access to credit &amp; other financial services</a:t>
            </a:r>
            <a:endParaRPr sz="12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9" name="Google Shape;161;p35">
            <a:extLst>
              <a:ext uri="{FF2B5EF4-FFF2-40B4-BE49-F238E27FC236}">
                <a16:creationId xmlns:a16="http://schemas.microsoft.com/office/drawing/2014/main" id="{E20B3D04-A365-0493-C1A0-17BCD725665A}"/>
              </a:ext>
            </a:extLst>
          </p:cNvPr>
          <p:cNvGrpSpPr/>
          <p:nvPr/>
        </p:nvGrpSpPr>
        <p:grpSpPr>
          <a:xfrm>
            <a:off x="402750" y="2303375"/>
            <a:ext cx="4691100" cy="687000"/>
            <a:chOff x="402900" y="1182825"/>
            <a:chExt cx="4691100" cy="687000"/>
          </a:xfrm>
        </p:grpSpPr>
        <p:grpSp>
          <p:nvGrpSpPr>
            <p:cNvPr id="30" name="Google Shape;162;p35">
              <a:extLst>
                <a:ext uri="{FF2B5EF4-FFF2-40B4-BE49-F238E27FC236}">
                  <a16:creationId xmlns:a16="http://schemas.microsoft.com/office/drawing/2014/main" id="{EA279D12-ADB8-95B1-F9C3-D2477017682A}"/>
                </a:ext>
              </a:extLst>
            </p:cNvPr>
            <p:cNvGrpSpPr/>
            <p:nvPr/>
          </p:nvGrpSpPr>
          <p:grpSpPr>
            <a:xfrm>
              <a:off x="737613" y="1240708"/>
              <a:ext cx="4232299" cy="571236"/>
              <a:chOff x="2213800" y="1116025"/>
              <a:chExt cx="4703600" cy="366600"/>
            </a:xfrm>
          </p:grpSpPr>
          <p:sp>
            <p:nvSpPr>
              <p:cNvPr id="34" name="Google Shape;163;p35">
                <a:extLst>
                  <a:ext uri="{FF2B5EF4-FFF2-40B4-BE49-F238E27FC236}">
                    <a16:creationId xmlns:a16="http://schemas.microsoft.com/office/drawing/2014/main" id="{1823F042-287C-2DC7-2D6F-AAA2DDFBB54E}"/>
                  </a:ext>
                </a:extLst>
              </p:cNvPr>
              <p:cNvSpPr/>
              <p:nvPr/>
            </p:nvSpPr>
            <p:spPr>
              <a:xfrm>
                <a:off x="2348800" y="1116025"/>
                <a:ext cx="4440000" cy="366600"/>
              </a:xfrm>
              <a:prstGeom prst="flowChartAlternateProcess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sp>
            <p:nvSpPr>
              <p:cNvPr id="35" name="Google Shape;164;p35">
                <a:extLst>
                  <a:ext uri="{FF2B5EF4-FFF2-40B4-BE49-F238E27FC236}">
                    <a16:creationId xmlns:a16="http://schemas.microsoft.com/office/drawing/2014/main" id="{397B281D-F408-2323-8D58-5042A4A99B5D}"/>
                  </a:ext>
                </a:extLst>
              </p:cNvPr>
              <p:cNvSpPr/>
              <p:nvPr/>
            </p:nvSpPr>
            <p:spPr>
              <a:xfrm>
                <a:off x="6531000" y="1116025"/>
                <a:ext cx="386400" cy="366600"/>
              </a:xfrm>
              <a:prstGeom prst="flowChartDelay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sp>
            <p:nvSpPr>
              <p:cNvPr id="36" name="Google Shape;165;p35">
                <a:extLst>
                  <a:ext uri="{FF2B5EF4-FFF2-40B4-BE49-F238E27FC236}">
                    <a16:creationId xmlns:a16="http://schemas.microsoft.com/office/drawing/2014/main" id="{BAE4C3B7-B151-077B-744E-32BE0B72CCDB}"/>
                  </a:ext>
                </a:extLst>
              </p:cNvPr>
              <p:cNvSpPr/>
              <p:nvPr/>
            </p:nvSpPr>
            <p:spPr>
              <a:xfrm rot="10800000">
                <a:off x="2213800" y="1116025"/>
                <a:ext cx="386400" cy="366600"/>
              </a:xfrm>
              <a:prstGeom prst="flowChartDelay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</p:grpSp>
        <p:sp>
          <p:nvSpPr>
            <p:cNvPr id="31" name="Google Shape;166;p35">
              <a:extLst>
                <a:ext uri="{FF2B5EF4-FFF2-40B4-BE49-F238E27FC236}">
                  <a16:creationId xmlns:a16="http://schemas.microsoft.com/office/drawing/2014/main" id="{5A741BAC-8B20-BF89-C6EB-307171E7FC9D}"/>
                </a:ext>
              </a:extLst>
            </p:cNvPr>
            <p:cNvSpPr/>
            <p:nvPr/>
          </p:nvSpPr>
          <p:spPr>
            <a:xfrm>
              <a:off x="4522800" y="1240725"/>
              <a:ext cx="571200" cy="571200"/>
            </a:xfrm>
            <a:prstGeom prst="ellipse">
              <a:avLst/>
            </a:prstGeom>
            <a:solidFill>
              <a:srgbClr val="E3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2" name="Google Shape;167;p35">
              <a:extLst>
                <a:ext uri="{FF2B5EF4-FFF2-40B4-BE49-F238E27FC236}">
                  <a16:creationId xmlns:a16="http://schemas.microsoft.com/office/drawing/2014/main" id="{321D3C98-0B5D-3842-B077-C6231DD4DF12}"/>
                </a:ext>
              </a:extLst>
            </p:cNvPr>
            <p:cNvSpPr/>
            <p:nvPr/>
          </p:nvSpPr>
          <p:spPr>
            <a:xfrm>
              <a:off x="585725" y="1240725"/>
              <a:ext cx="571200" cy="571200"/>
            </a:xfrm>
            <a:prstGeom prst="ellipse">
              <a:avLst/>
            </a:prstGeom>
            <a:solidFill>
              <a:srgbClr val="E3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3" name="Google Shape;168;p35">
              <a:extLst>
                <a:ext uri="{FF2B5EF4-FFF2-40B4-BE49-F238E27FC236}">
                  <a16:creationId xmlns:a16="http://schemas.microsoft.com/office/drawing/2014/main" id="{D7EF7D66-AE5C-AE6E-BF8A-53650D70DAEC}"/>
                </a:ext>
              </a:extLst>
            </p:cNvPr>
            <p:cNvSpPr/>
            <p:nvPr/>
          </p:nvSpPr>
          <p:spPr>
            <a:xfrm>
              <a:off x="402900" y="1182825"/>
              <a:ext cx="687000" cy="687000"/>
            </a:xfrm>
            <a:prstGeom prst="ellipse">
              <a:avLst/>
            </a:prstGeom>
            <a:solidFill>
              <a:srgbClr val="E31F5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37" name="Google Shape;169;p35">
            <a:extLst>
              <a:ext uri="{FF2B5EF4-FFF2-40B4-BE49-F238E27FC236}">
                <a16:creationId xmlns:a16="http://schemas.microsoft.com/office/drawing/2014/main" id="{BC52658B-B91C-14AE-5A94-4AFE0433B09E}"/>
              </a:ext>
            </a:extLst>
          </p:cNvPr>
          <p:cNvSpPr txBox="1"/>
          <p:nvPr/>
        </p:nvSpPr>
        <p:spPr>
          <a:xfrm>
            <a:off x="1186700" y="2462225"/>
            <a:ext cx="403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More revenue streams from new product offerings</a:t>
            </a:r>
            <a:endParaRPr sz="12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38" name="Google Shape;170;p35">
            <a:extLst>
              <a:ext uri="{FF2B5EF4-FFF2-40B4-BE49-F238E27FC236}">
                <a16:creationId xmlns:a16="http://schemas.microsoft.com/office/drawing/2014/main" id="{602DFFFC-29E9-A5A3-786A-6CD24E6C0F13}"/>
              </a:ext>
            </a:extLst>
          </p:cNvPr>
          <p:cNvGrpSpPr/>
          <p:nvPr/>
        </p:nvGrpSpPr>
        <p:grpSpPr>
          <a:xfrm>
            <a:off x="402750" y="3145250"/>
            <a:ext cx="4691100" cy="687000"/>
            <a:chOff x="402900" y="1182825"/>
            <a:chExt cx="4691100" cy="687000"/>
          </a:xfrm>
        </p:grpSpPr>
        <p:grpSp>
          <p:nvGrpSpPr>
            <p:cNvPr id="39" name="Google Shape;171;p35">
              <a:extLst>
                <a:ext uri="{FF2B5EF4-FFF2-40B4-BE49-F238E27FC236}">
                  <a16:creationId xmlns:a16="http://schemas.microsoft.com/office/drawing/2014/main" id="{A634C147-1BC4-7CC2-0827-E71EBCF85479}"/>
                </a:ext>
              </a:extLst>
            </p:cNvPr>
            <p:cNvGrpSpPr/>
            <p:nvPr/>
          </p:nvGrpSpPr>
          <p:grpSpPr>
            <a:xfrm>
              <a:off x="737613" y="1240708"/>
              <a:ext cx="4232299" cy="571236"/>
              <a:chOff x="2213800" y="1116025"/>
              <a:chExt cx="4703600" cy="366600"/>
            </a:xfrm>
          </p:grpSpPr>
          <p:sp>
            <p:nvSpPr>
              <p:cNvPr id="43" name="Google Shape;172;p35">
                <a:extLst>
                  <a:ext uri="{FF2B5EF4-FFF2-40B4-BE49-F238E27FC236}">
                    <a16:creationId xmlns:a16="http://schemas.microsoft.com/office/drawing/2014/main" id="{719A0540-5F06-C359-7510-0D3326F252B6}"/>
                  </a:ext>
                </a:extLst>
              </p:cNvPr>
              <p:cNvSpPr/>
              <p:nvPr/>
            </p:nvSpPr>
            <p:spPr>
              <a:xfrm>
                <a:off x="2348800" y="1116025"/>
                <a:ext cx="4440000" cy="366600"/>
              </a:xfrm>
              <a:prstGeom prst="flowChartAlternateProcess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sp>
            <p:nvSpPr>
              <p:cNvPr id="44" name="Google Shape;173;p35">
                <a:extLst>
                  <a:ext uri="{FF2B5EF4-FFF2-40B4-BE49-F238E27FC236}">
                    <a16:creationId xmlns:a16="http://schemas.microsoft.com/office/drawing/2014/main" id="{60F85E63-D844-D97F-BCE2-8121AF0EDE5B}"/>
                  </a:ext>
                </a:extLst>
              </p:cNvPr>
              <p:cNvSpPr/>
              <p:nvPr/>
            </p:nvSpPr>
            <p:spPr>
              <a:xfrm>
                <a:off x="6531000" y="1116025"/>
                <a:ext cx="386400" cy="366600"/>
              </a:xfrm>
              <a:prstGeom prst="flowChartDelay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sp>
            <p:nvSpPr>
              <p:cNvPr id="45" name="Google Shape;174;p35">
                <a:extLst>
                  <a:ext uri="{FF2B5EF4-FFF2-40B4-BE49-F238E27FC236}">
                    <a16:creationId xmlns:a16="http://schemas.microsoft.com/office/drawing/2014/main" id="{324CE128-0485-A416-A1A5-64C416221A86}"/>
                  </a:ext>
                </a:extLst>
              </p:cNvPr>
              <p:cNvSpPr/>
              <p:nvPr/>
            </p:nvSpPr>
            <p:spPr>
              <a:xfrm rot="10800000">
                <a:off x="2213800" y="1116025"/>
                <a:ext cx="386400" cy="366600"/>
              </a:xfrm>
              <a:prstGeom prst="flowChartDelay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</p:grpSp>
        <p:sp>
          <p:nvSpPr>
            <p:cNvPr id="40" name="Google Shape;175;p35">
              <a:extLst>
                <a:ext uri="{FF2B5EF4-FFF2-40B4-BE49-F238E27FC236}">
                  <a16:creationId xmlns:a16="http://schemas.microsoft.com/office/drawing/2014/main" id="{F8AAD244-BEA9-B6A7-E994-77F44C8405D2}"/>
                </a:ext>
              </a:extLst>
            </p:cNvPr>
            <p:cNvSpPr/>
            <p:nvPr/>
          </p:nvSpPr>
          <p:spPr>
            <a:xfrm>
              <a:off x="4522800" y="1240725"/>
              <a:ext cx="571200" cy="571200"/>
            </a:xfrm>
            <a:prstGeom prst="ellipse">
              <a:avLst/>
            </a:prstGeom>
            <a:solidFill>
              <a:srgbClr val="E3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" name="Google Shape;176;p35">
              <a:extLst>
                <a:ext uri="{FF2B5EF4-FFF2-40B4-BE49-F238E27FC236}">
                  <a16:creationId xmlns:a16="http://schemas.microsoft.com/office/drawing/2014/main" id="{20BE7F5C-DC4A-1FF3-AE9B-2E93C4F156EE}"/>
                </a:ext>
              </a:extLst>
            </p:cNvPr>
            <p:cNvSpPr/>
            <p:nvPr/>
          </p:nvSpPr>
          <p:spPr>
            <a:xfrm>
              <a:off x="585725" y="1240725"/>
              <a:ext cx="571200" cy="571200"/>
            </a:xfrm>
            <a:prstGeom prst="ellipse">
              <a:avLst/>
            </a:prstGeom>
            <a:solidFill>
              <a:srgbClr val="E3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" name="Google Shape;177;p35">
              <a:extLst>
                <a:ext uri="{FF2B5EF4-FFF2-40B4-BE49-F238E27FC236}">
                  <a16:creationId xmlns:a16="http://schemas.microsoft.com/office/drawing/2014/main" id="{14DE1A1E-8A22-69AE-DA50-0ADD52ABCBB8}"/>
                </a:ext>
              </a:extLst>
            </p:cNvPr>
            <p:cNvSpPr/>
            <p:nvPr/>
          </p:nvSpPr>
          <p:spPr>
            <a:xfrm>
              <a:off x="402900" y="1182825"/>
              <a:ext cx="687000" cy="687000"/>
            </a:xfrm>
            <a:prstGeom prst="ellipse">
              <a:avLst/>
            </a:prstGeom>
            <a:solidFill>
              <a:srgbClr val="E31F5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46" name="Google Shape;178;p35">
            <a:extLst>
              <a:ext uri="{FF2B5EF4-FFF2-40B4-BE49-F238E27FC236}">
                <a16:creationId xmlns:a16="http://schemas.microsoft.com/office/drawing/2014/main" id="{464CB6DD-0930-4E15-BCAA-1BEBF45C393C}"/>
              </a:ext>
            </a:extLst>
          </p:cNvPr>
          <p:cNvSpPr txBox="1"/>
          <p:nvPr/>
        </p:nvSpPr>
        <p:spPr>
          <a:xfrm>
            <a:off x="1186700" y="3304100"/>
            <a:ext cx="378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More access to new customers segments</a:t>
            </a:r>
            <a:endParaRPr sz="12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47" name="Google Shape;179;p35">
            <a:extLst>
              <a:ext uri="{FF2B5EF4-FFF2-40B4-BE49-F238E27FC236}">
                <a16:creationId xmlns:a16="http://schemas.microsoft.com/office/drawing/2014/main" id="{485EE1C9-CAD0-A1F6-D8C5-84BC34B23B6F}"/>
              </a:ext>
            </a:extLst>
          </p:cNvPr>
          <p:cNvGrpSpPr/>
          <p:nvPr/>
        </p:nvGrpSpPr>
        <p:grpSpPr>
          <a:xfrm>
            <a:off x="402750" y="3987125"/>
            <a:ext cx="4691100" cy="687000"/>
            <a:chOff x="402900" y="1182825"/>
            <a:chExt cx="4691100" cy="687000"/>
          </a:xfrm>
        </p:grpSpPr>
        <p:grpSp>
          <p:nvGrpSpPr>
            <p:cNvPr id="48" name="Google Shape;180;p35">
              <a:extLst>
                <a:ext uri="{FF2B5EF4-FFF2-40B4-BE49-F238E27FC236}">
                  <a16:creationId xmlns:a16="http://schemas.microsoft.com/office/drawing/2014/main" id="{8E75942E-6DD3-A58D-6005-D531CB32CBD0}"/>
                </a:ext>
              </a:extLst>
            </p:cNvPr>
            <p:cNvGrpSpPr/>
            <p:nvPr/>
          </p:nvGrpSpPr>
          <p:grpSpPr>
            <a:xfrm>
              <a:off x="737613" y="1240708"/>
              <a:ext cx="4232299" cy="571236"/>
              <a:chOff x="2213800" y="1116025"/>
              <a:chExt cx="4703600" cy="366600"/>
            </a:xfrm>
          </p:grpSpPr>
          <p:sp>
            <p:nvSpPr>
              <p:cNvPr id="52" name="Google Shape;181;p35">
                <a:extLst>
                  <a:ext uri="{FF2B5EF4-FFF2-40B4-BE49-F238E27FC236}">
                    <a16:creationId xmlns:a16="http://schemas.microsoft.com/office/drawing/2014/main" id="{7CD20323-610A-7D60-D768-6DE5764082F0}"/>
                  </a:ext>
                </a:extLst>
              </p:cNvPr>
              <p:cNvSpPr/>
              <p:nvPr/>
            </p:nvSpPr>
            <p:spPr>
              <a:xfrm>
                <a:off x="2348800" y="1116025"/>
                <a:ext cx="4440000" cy="366600"/>
              </a:xfrm>
              <a:prstGeom prst="flowChartAlternateProcess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sp>
            <p:nvSpPr>
              <p:cNvPr id="53" name="Google Shape;182;p35">
                <a:extLst>
                  <a:ext uri="{FF2B5EF4-FFF2-40B4-BE49-F238E27FC236}">
                    <a16:creationId xmlns:a16="http://schemas.microsoft.com/office/drawing/2014/main" id="{1AABBB56-3FF2-6CC1-97F4-5A04989AE322}"/>
                  </a:ext>
                </a:extLst>
              </p:cNvPr>
              <p:cNvSpPr/>
              <p:nvPr/>
            </p:nvSpPr>
            <p:spPr>
              <a:xfrm>
                <a:off x="6531000" y="1116025"/>
                <a:ext cx="386400" cy="366600"/>
              </a:xfrm>
              <a:prstGeom prst="flowChartDelay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sp>
            <p:nvSpPr>
              <p:cNvPr id="54" name="Google Shape;183;p35">
                <a:extLst>
                  <a:ext uri="{FF2B5EF4-FFF2-40B4-BE49-F238E27FC236}">
                    <a16:creationId xmlns:a16="http://schemas.microsoft.com/office/drawing/2014/main" id="{AFD8F550-716E-36A5-40AA-047C1ABF4E71}"/>
                  </a:ext>
                </a:extLst>
              </p:cNvPr>
              <p:cNvSpPr/>
              <p:nvPr/>
            </p:nvSpPr>
            <p:spPr>
              <a:xfrm rot="10800000">
                <a:off x="2213800" y="1116025"/>
                <a:ext cx="386400" cy="366600"/>
              </a:xfrm>
              <a:prstGeom prst="flowChartDelay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</p:grpSp>
        <p:sp>
          <p:nvSpPr>
            <p:cNvPr id="49" name="Google Shape;184;p35">
              <a:extLst>
                <a:ext uri="{FF2B5EF4-FFF2-40B4-BE49-F238E27FC236}">
                  <a16:creationId xmlns:a16="http://schemas.microsoft.com/office/drawing/2014/main" id="{24D7B742-DC7F-CE68-810B-4E4FBAF1B2A5}"/>
                </a:ext>
              </a:extLst>
            </p:cNvPr>
            <p:cNvSpPr/>
            <p:nvPr/>
          </p:nvSpPr>
          <p:spPr>
            <a:xfrm>
              <a:off x="4522800" y="1240725"/>
              <a:ext cx="571200" cy="571200"/>
            </a:xfrm>
            <a:prstGeom prst="ellipse">
              <a:avLst/>
            </a:prstGeom>
            <a:solidFill>
              <a:srgbClr val="E3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50" name="Google Shape;185;p35">
              <a:extLst>
                <a:ext uri="{FF2B5EF4-FFF2-40B4-BE49-F238E27FC236}">
                  <a16:creationId xmlns:a16="http://schemas.microsoft.com/office/drawing/2014/main" id="{FCEA69B8-7186-9EE3-78A3-FC27D6B4423B}"/>
                </a:ext>
              </a:extLst>
            </p:cNvPr>
            <p:cNvSpPr/>
            <p:nvPr/>
          </p:nvSpPr>
          <p:spPr>
            <a:xfrm>
              <a:off x="585725" y="1240725"/>
              <a:ext cx="571200" cy="571200"/>
            </a:xfrm>
            <a:prstGeom prst="ellipse">
              <a:avLst/>
            </a:prstGeom>
            <a:solidFill>
              <a:srgbClr val="E3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51" name="Google Shape;186;p35">
              <a:extLst>
                <a:ext uri="{FF2B5EF4-FFF2-40B4-BE49-F238E27FC236}">
                  <a16:creationId xmlns:a16="http://schemas.microsoft.com/office/drawing/2014/main" id="{FC9E6426-E270-F76F-0FE9-36FA88ACF9D5}"/>
                </a:ext>
              </a:extLst>
            </p:cNvPr>
            <p:cNvSpPr/>
            <p:nvPr/>
          </p:nvSpPr>
          <p:spPr>
            <a:xfrm>
              <a:off x="402900" y="1182825"/>
              <a:ext cx="687000" cy="687000"/>
            </a:xfrm>
            <a:prstGeom prst="ellipse">
              <a:avLst/>
            </a:prstGeom>
            <a:solidFill>
              <a:srgbClr val="E31F5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55" name="Google Shape;187;p35">
            <a:extLst>
              <a:ext uri="{FF2B5EF4-FFF2-40B4-BE49-F238E27FC236}">
                <a16:creationId xmlns:a16="http://schemas.microsoft.com/office/drawing/2014/main" id="{890047BA-4893-8A15-13A9-047684910B95}"/>
              </a:ext>
            </a:extLst>
          </p:cNvPr>
          <p:cNvSpPr txBox="1"/>
          <p:nvPr/>
        </p:nvSpPr>
        <p:spPr>
          <a:xfrm>
            <a:off x="1186700" y="4145975"/>
            <a:ext cx="378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Better business process</a:t>
            </a:r>
            <a:endParaRPr sz="12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6" name="Google Shape;188;p35">
            <a:extLst>
              <a:ext uri="{FF2B5EF4-FFF2-40B4-BE49-F238E27FC236}">
                <a16:creationId xmlns:a16="http://schemas.microsoft.com/office/drawing/2014/main" id="{FB12EAD6-6576-36BB-A5E7-EC83A0EC9E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933" t="61094" r="67508" b="4735"/>
          <a:stretch/>
        </p:blipFill>
        <p:spPr>
          <a:xfrm>
            <a:off x="478599" y="3278789"/>
            <a:ext cx="525701" cy="395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189;p35">
            <a:extLst>
              <a:ext uri="{FF2B5EF4-FFF2-40B4-BE49-F238E27FC236}">
                <a16:creationId xmlns:a16="http://schemas.microsoft.com/office/drawing/2014/main" id="{3664A9DD-9964-3618-332C-991EBFC166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873" t="12274" r="70891" b="43998"/>
          <a:stretch/>
        </p:blipFill>
        <p:spPr>
          <a:xfrm>
            <a:off x="511225" y="1544013"/>
            <a:ext cx="493070" cy="52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190;p35">
            <a:extLst>
              <a:ext uri="{FF2B5EF4-FFF2-40B4-BE49-F238E27FC236}">
                <a16:creationId xmlns:a16="http://schemas.microsoft.com/office/drawing/2014/main" id="{10361BA7-B306-E231-3DEF-C8F35F9C227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7925" t="7022" r="37101" b="44914"/>
          <a:stretch/>
        </p:blipFill>
        <p:spPr>
          <a:xfrm>
            <a:off x="532962" y="2374013"/>
            <a:ext cx="427848" cy="463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191;p35">
            <a:extLst>
              <a:ext uri="{FF2B5EF4-FFF2-40B4-BE49-F238E27FC236}">
                <a16:creationId xmlns:a16="http://schemas.microsoft.com/office/drawing/2014/main" id="{5DBDC5D2-B728-E22A-B827-B7AD5B586F1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8186" t="4765" r="2156" b="44917"/>
          <a:stretch/>
        </p:blipFill>
        <p:spPr>
          <a:xfrm>
            <a:off x="468000" y="4038550"/>
            <a:ext cx="546902" cy="521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6332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96;p36">
            <a:extLst>
              <a:ext uri="{FF2B5EF4-FFF2-40B4-BE49-F238E27FC236}">
                <a16:creationId xmlns:a16="http://schemas.microsoft.com/office/drawing/2014/main" id="{C5AECBF7-2024-A25E-EBA8-1E0C9596F4B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40275" y="908800"/>
            <a:ext cx="2262225" cy="4647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97;p36">
            <a:extLst>
              <a:ext uri="{FF2B5EF4-FFF2-40B4-BE49-F238E27FC236}">
                <a16:creationId xmlns:a16="http://schemas.microsoft.com/office/drawing/2014/main" id="{F0AC40CB-855F-C2FA-E1AD-62F357CB610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4100" y="722500"/>
            <a:ext cx="2984025" cy="559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8;p36">
            <a:extLst>
              <a:ext uri="{FF2B5EF4-FFF2-40B4-BE49-F238E27FC236}">
                <a16:creationId xmlns:a16="http://schemas.microsoft.com/office/drawing/2014/main" id="{B5B2FE82-C993-39C7-A8E4-CA34AEB71D9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40475" y="1148700"/>
            <a:ext cx="2338299" cy="5062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9;p36">
            <a:extLst>
              <a:ext uri="{FF2B5EF4-FFF2-40B4-BE49-F238E27FC236}">
                <a16:creationId xmlns:a16="http://schemas.microsoft.com/office/drawing/2014/main" id="{55DBE3B2-C493-54E0-0643-E459E42E0ED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47375" y="782475"/>
            <a:ext cx="2984025" cy="559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00;p36">
            <a:extLst>
              <a:ext uri="{FF2B5EF4-FFF2-40B4-BE49-F238E27FC236}">
                <a16:creationId xmlns:a16="http://schemas.microsoft.com/office/drawing/2014/main" id="{31EFAA22-68C4-EFFB-9B00-5D8A7D518E3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491713" y="4200445"/>
            <a:ext cx="1961071" cy="31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01;p36">
            <a:extLst>
              <a:ext uri="{FF2B5EF4-FFF2-40B4-BE49-F238E27FC236}">
                <a16:creationId xmlns:a16="http://schemas.microsoft.com/office/drawing/2014/main" id="{4605FE56-F769-B289-7A13-BF041E05E0E4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55289" y="1386591"/>
            <a:ext cx="1961071" cy="316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02;p36">
            <a:extLst>
              <a:ext uri="{FF2B5EF4-FFF2-40B4-BE49-F238E27FC236}">
                <a16:creationId xmlns:a16="http://schemas.microsoft.com/office/drawing/2014/main" id="{EE444AA0-9ED7-F8B2-72FA-AF100D91B683}"/>
              </a:ext>
            </a:extLst>
          </p:cNvPr>
          <p:cNvSpPr txBox="1"/>
          <p:nvPr/>
        </p:nvSpPr>
        <p:spPr>
          <a:xfrm>
            <a:off x="616493" y="349886"/>
            <a:ext cx="7911013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Bukalapak has</a:t>
            </a:r>
            <a:r>
              <a:rPr lang="en" sz="2000" b="1" dirty="0">
                <a:solidFill>
                  <a:srgbClr val="E31F52"/>
                </a:solidFill>
                <a:latin typeface="Inter"/>
                <a:ea typeface="Inter"/>
                <a:cs typeface="Inter"/>
                <a:sym typeface="Inter"/>
              </a:rPr>
              <a:t> &gt;110 million user base</a:t>
            </a:r>
            <a:r>
              <a:rPr lang="en" sz="20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; both online and offline</a:t>
            </a:r>
            <a:endParaRPr sz="2000" b="1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" name="Google Shape;203;p36">
            <a:extLst>
              <a:ext uri="{FF2B5EF4-FFF2-40B4-BE49-F238E27FC236}">
                <a16:creationId xmlns:a16="http://schemas.microsoft.com/office/drawing/2014/main" id="{3DE41722-8DD7-8CEF-64B8-71E2CB767AE8}"/>
              </a:ext>
            </a:extLst>
          </p:cNvPr>
          <p:cNvSpPr txBox="1"/>
          <p:nvPr/>
        </p:nvSpPr>
        <p:spPr>
          <a:xfrm>
            <a:off x="1900650" y="1821450"/>
            <a:ext cx="218970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Bukalapak marketplace optimizes millions of sellers through online marketplace</a:t>
            </a:r>
            <a:endParaRPr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" name="Google Shape;204;p36">
            <a:extLst>
              <a:ext uri="{FF2B5EF4-FFF2-40B4-BE49-F238E27FC236}">
                <a16:creationId xmlns:a16="http://schemas.microsoft.com/office/drawing/2014/main" id="{0FF80A26-C32A-D49F-EA82-9C34AA1FB6B2}"/>
              </a:ext>
            </a:extLst>
          </p:cNvPr>
          <p:cNvSpPr txBox="1"/>
          <p:nvPr/>
        </p:nvSpPr>
        <p:spPr>
          <a:xfrm>
            <a:off x="5409439" y="2571750"/>
            <a:ext cx="2189700" cy="1261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Level-up warung through technology and innovation</a:t>
            </a:r>
            <a:endParaRPr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" name="Google Shape;208;p36">
            <a:extLst>
              <a:ext uri="{FF2B5EF4-FFF2-40B4-BE49-F238E27FC236}">
                <a16:creationId xmlns:a16="http://schemas.microsoft.com/office/drawing/2014/main" id="{0D2ADB72-C2DD-8C40-879B-A1D11A516169}"/>
              </a:ext>
            </a:extLst>
          </p:cNvPr>
          <p:cNvSpPr txBox="1"/>
          <p:nvPr/>
        </p:nvSpPr>
        <p:spPr>
          <a:xfrm>
            <a:off x="1916639" y="3414302"/>
            <a:ext cx="2189700" cy="138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MSMEs Merchant:</a:t>
            </a:r>
            <a:endParaRPr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~6.9 Mn</a:t>
            </a:r>
            <a:endParaRPr sz="1800" b="1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Online Users:</a:t>
            </a:r>
            <a:endParaRPr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&gt; 110 Mn</a:t>
            </a:r>
            <a:endParaRPr sz="1800" b="1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" name="Google Shape;209;p36">
            <a:extLst>
              <a:ext uri="{FF2B5EF4-FFF2-40B4-BE49-F238E27FC236}">
                <a16:creationId xmlns:a16="http://schemas.microsoft.com/office/drawing/2014/main" id="{74233018-48FE-2CA7-6BBB-ED4D7AB8873C}"/>
              </a:ext>
            </a:extLst>
          </p:cNvPr>
          <p:cNvSpPr txBox="1"/>
          <p:nvPr/>
        </p:nvSpPr>
        <p:spPr>
          <a:xfrm>
            <a:off x="5409439" y="3550902"/>
            <a:ext cx="21897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Warung &amp; Individual</a:t>
            </a:r>
            <a:endParaRPr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~15.2 Mn</a:t>
            </a:r>
            <a:endParaRPr sz="1800" b="1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BB161266-07DD-DF0F-BDEA-068091D35B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642" y="1162176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26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4;p37">
            <a:extLst>
              <a:ext uri="{FF2B5EF4-FFF2-40B4-BE49-F238E27FC236}">
                <a16:creationId xmlns:a16="http://schemas.microsoft.com/office/drawing/2014/main" id="{A9F5E31E-9163-EBA1-0AA9-8B12093997D5}"/>
              </a:ext>
            </a:extLst>
          </p:cNvPr>
          <p:cNvSpPr txBox="1"/>
          <p:nvPr/>
        </p:nvSpPr>
        <p:spPr>
          <a:xfrm>
            <a:off x="320850" y="333750"/>
            <a:ext cx="85875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E02154"/>
                </a:solidFill>
                <a:latin typeface="Inter"/>
                <a:ea typeface="Inter"/>
                <a:cs typeface="Inter"/>
                <a:sym typeface="Inter"/>
              </a:rPr>
              <a:t>Buka is expanding its open ecosystem</a:t>
            </a:r>
            <a:endParaRPr sz="2400" b="1" dirty="0">
              <a:solidFill>
                <a:srgbClr val="E021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" name="Google Shape;215;p37">
            <a:extLst>
              <a:ext uri="{FF2B5EF4-FFF2-40B4-BE49-F238E27FC236}">
                <a16:creationId xmlns:a16="http://schemas.microsoft.com/office/drawing/2014/main" id="{E590DD82-7023-C728-0F9F-0737A5D41367}"/>
              </a:ext>
            </a:extLst>
          </p:cNvPr>
          <p:cNvSpPr txBox="1"/>
          <p:nvPr/>
        </p:nvSpPr>
        <p:spPr>
          <a:xfrm>
            <a:off x="320850" y="680362"/>
            <a:ext cx="8587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Extend the reach to mitra, online merchants, and end-customers by providing the best-in-class solution</a:t>
            </a:r>
            <a:endParaRPr dirty="0">
              <a:solidFill>
                <a:schemeClr val="bg1"/>
              </a:solidFill>
            </a:endParaRPr>
          </a:p>
        </p:txBody>
      </p:sp>
      <p:grpSp>
        <p:nvGrpSpPr>
          <p:cNvPr id="6" name="Google Shape;216;p37">
            <a:extLst>
              <a:ext uri="{FF2B5EF4-FFF2-40B4-BE49-F238E27FC236}">
                <a16:creationId xmlns:a16="http://schemas.microsoft.com/office/drawing/2014/main" id="{19EA0AA7-069A-1B22-6A2D-9488A92C2F6E}"/>
              </a:ext>
            </a:extLst>
          </p:cNvPr>
          <p:cNvGrpSpPr/>
          <p:nvPr/>
        </p:nvGrpSpPr>
        <p:grpSpPr>
          <a:xfrm>
            <a:off x="3161653" y="1893528"/>
            <a:ext cx="4517279" cy="2916222"/>
            <a:chOff x="3013872" y="1689178"/>
            <a:chExt cx="4517279" cy="2916222"/>
          </a:xfrm>
        </p:grpSpPr>
        <p:grpSp>
          <p:nvGrpSpPr>
            <p:cNvPr id="14" name="Google Shape;217;p37">
              <a:extLst>
                <a:ext uri="{FF2B5EF4-FFF2-40B4-BE49-F238E27FC236}">
                  <a16:creationId xmlns:a16="http://schemas.microsoft.com/office/drawing/2014/main" id="{004C0448-7212-D402-C49C-F02C141B026D}"/>
                </a:ext>
              </a:extLst>
            </p:cNvPr>
            <p:cNvGrpSpPr/>
            <p:nvPr/>
          </p:nvGrpSpPr>
          <p:grpSpPr>
            <a:xfrm>
              <a:off x="6162479" y="1717729"/>
              <a:ext cx="1368673" cy="2887671"/>
              <a:chOff x="1159069" y="1184048"/>
              <a:chExt cx="1368673" cy="2199795"/>
            </a:xfrm>
          </p:grpSpPr>
          <p:grpSp>
            <p:nvGrpSpPr>
              <p:cNvPr id="63" name="Google Shape;218;p37">
                <a:extLst>
                  <a:ext uri="{FF2B5EF4-FFF2-40B4-BE49-F238E27FC236}">
                    <a16:creationId xmlns:a16="http://schemas.microsoft.com/office/drawing/2014/main" id="{987A7C52-C19F-EF35-E8AF-0DC112DE22C5}"/>
                  </a:ext>
                </a:extLst>
              </p:cNvPr>
              <p:cNvGrpSpPr/>
              <p:nvPr/>
            </p:nvGrpSpPr>
            <p:grpSpPr>
              <a:xfrm>
                <a:off x="1186894" y="120949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68" name="Google Shape;219;p37">
                  <a:extLst>
                    <a:ext uri="{FF2B5EF4-FFF2-40B4-BE49-F238E27FC236}">
                      <a16:creationId xmlns:a16="http://schemas.microsoft.com/office/drawing/2014/main" id="{2CE8D4AC-A5C3-2DB7-129B-11A2C518D08D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220;p37">
                  <a:extLst>
                    <a:ext uri="{FF2B5EF4-FFF2-40B4-BE49-F238E27FC236}">
                      <a16:creationId xmlns:a16="http://schemas.microsoft.com/office/drawing/2014/main" id="{D4E49F9B-3821-A10C-4639-926543F3BFFE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221;p37">
                  <a:extLst>
                    <a:ext uri="{FF2B5EF4-FFF2-40B4-BE49-F238E27FC236}">
                      <a16:creationId xmlns:a16="http://schemas.microsoft.com/office/drawing/2014/main" id="{233568C0-19D7-1596-BFA0-924E2725D09B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4" name="Google Shape;222;p37">
                <a:extLst>
                  <a:ext uri="{FF2B5EF4-FFF2-40B4-BE49-F238E27FC236}">
                    <a16:creationId xmlns:a16="http://schemas.microsoft.com/office/drawing/2014/main" id="{3EFBC8D6-FB15-2EA5-0EED-2DA1A8760491}"/>
                  </a:ext>
                </a:extLst>
              </p:cNvPr>
              <p:cNvGrpSpPr/>
              <p:nvPr/>
            </p:nvGrpSpPr>
            <p:grpSpPr>
              <a:xfrm>
                <a:off x="1159069" y="118404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65" name="Google Shape;223;p37">
                  <a:extLst>
                    <a:ext uri="{FF2B5EF4-FFF2-40B4-BE49-F238E27FC236}">
                      <a16:creationId xmlns:a16="http://schemas.microsoft.com/office/drawing/2014/main" id="{80CE6A2B-0C20-EB29-F883-E4EB06431708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" name="Google Shape;224;p37">
                  <a:extLst>
                    <a:ext uri="{FF2B5EF4-FFF2-40B4-BE49-F238E27FC236}">
                      <a16:creationId xmlns:a16="http://schemas.microsoft.com/office/drawing/2014/main" id="{FEEE5FBB-5FD4-C683-77EB-A89D29D98ACE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225;p37">
                  <a:extLst>
                    <a:ext uri="{FF2B5EF4-FFF2-40B4-BE49-F238E27FC236}">
                      <a16:creationId xmlns:a16="http://schemas.microsoft.com/office/drawing/2014/main" id="{D6916E4B-28D1-DECB-086E-63673D51C161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5" name="Google Shape;226;p37">
              <a:extLst>
                <a:ext uri="{FF2B5EF4-FFF2-40B4-BE49-F238E27FC236}">
                  <a16:creationId xmlns:a16="http://schemas.microsoft.com/office/drawing/2014/main" id="{D2AB741C-7C30-43C0-066D-826013736279}"/>
                </a:ext>
              </a:extLst>
            </p:cNvPr>
            <p:cNvGrpSpPr/>
            <p:nvPr/>
          </p:nvGrpSpPr>
          <p:grpSpPr>
            <a:xfrm>
              <a:off x="6137929" y="1689178"/>
              <a:ext cx="1368673" cy="2887671"/>
              <a:chOff x="1159069" y="1184048"/>
              <a:chExt cx="1368673" cy="2199795"/>
            </a:xfrm>
          </p:grpSpPr>
          <p:grpSp>
            <p:nvGrpSpPr>
              <p:cNvPr id="54" name="Google Shape;227;p37">
                <a:extLst>
                  <a:ext uri="{FF2B5EF4-FFF2-40B4-BE49-F238E27FC236}">
                    <a16:creationId xmlns:a16="http://schemas.microsoft.com/office/drawing/2014/main" id="{EBECA544-63D4-B8DA-F1A7-C5D0AF6C9A3B}"/>
                  </a:ext>
                </a:extLst>
              </p:cNvPr>
              <p:cNvGrpSpPr/>
              <p:nvPr/>
            </p:nvGrpSpPr>
            <p:grpSpPr>
              <a:xfrm>
                <a:off x="1186894" y="120949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59" name="Google Shape;228;p37">
                  <a:extLst>
                    <a:ext uri="{FF2B5EF4-FFF2-40B4-BE49-F238E27FC236}">
                      <a16:creationId xmlns:a16="http://schemas.microsoft.com/office/drawing/2014/main" id="{759E7D11-02B4-A3F5-B584-59113AF25CF0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" name="Google Shape;229;p37">
                  <a:extLst>
                    <a:ext uri="{FF2B5EF4-FFF2-40B4-BE49-F238E27FC236}">
                      <a16:creationId xmlns:a16="http://schemas.microsoft.com/office/drawing/2014/main" id="{D5082BEB-9E3F-CF98-0177-068F472BD110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" name="Google Shape;230;p37">
                  <a:extLst>
                    <a:ext uri="{FF2B5EF4-FFF2-40B4-BE49-F238E27FC236}">
                      <a16:creationId xmlns:a16="http://schemas.microsoft.com/office/drawing/2014/main" id="{84F05F60-8E86-A3B2-AECE-37F565C44B48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" name="Google Shape;231;p37">
                <a:extLst>
                  <a:ext uri="{FF2B5EF4-FFF2-40B4-BE49-F238E27FC236}">
                    <a16:creationId xmlns:a16="http://schemas.microsoft.com/office/drawing/2014/main" id="{27B70518-A445-3A4D-1F1D-CD9FE28BE65F}"/>
                  </a:ext>
                </a:extLst>
              </p:cNvPr>
              <p:cNvGrpSpPr/>
              <p:nvPr/>
            </p:nvGrpSpPr>
            <p:grpSpPr>
              <a:xfrm>
                <a:off x="1159069" y="118404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56" name="Google Shape;232;p37">
                  <a:extLst>
                    <a:ext uri="{FF2B5EF4-FFF2-40B4-BE49-F238E27FC236}">
                      <a16:creationId xmlns:a16="http://schemas.microsoft.com/office/drawing/2014/main" id="{8D019C6A-1B5B-3394-8B06-F86B107DAC7F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" name="Google Shape;233;p37">
                  <a:extLst>
                    <a:ext uri="{FF2B5EF4-FFF2-40B4-BE49-F238E27FC236}">
                      <a16:creationId xmlns:a16="http://schemas.microsoft.com/office/drawing/2014/main" id="{7D69AA3A-A191-7EE9-D0A4-0C3E40119FFC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" name="Google Shape;234;p37">
                  <a:extLst>
                    <a:ext uri="{FF2B5EF4-FFF2-40B4-BE49-F238E27FC236}">
                      <a16:creationId xmlns:a16="http://schemas.microsoft.com/office/drawing/2014/main" id="{F0C3F9F6-98DA-1DD9-E650-C03BEFFE4C5D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6" name="Google Shape;235;p37">
              <a:extLst>
                <a:ext uri="{FF2B5EF4-FFF2-40B4-BE49-F238E27FC236}">
                  <a16:creationId xmlns:a16="http://schemas.microsoft.com/office/drawing/2014/main" id="{69CD5D3B-AF4D-9C6D-99B4-8515E9F89623}"/>
                </a:ext>
              </a:extLst>
            </p:cNvPr>
            <p:cNvGrpSpPr/>
            <p:nvPr/>
          </p:nvGrpSpPr>
          <p:grpSpPr>
            <a:xfrm>
              <a:off x="4600457" y="1717729"/>
              <a:ext cx="1368673" cy="2887671"/>
              <a:chOff x="1159069" y="1184048"/>
              <a:chExt cx="1368673" cy="2199795"/>
            </a:xfrm>
          </p:grpSpPr>
          <p:grpSp>
            <p:nvGrpSpPr>
              <p:cNvPr id="46" name="Google Shape;236;p37">
                <a:extLst>
                  <a:ext uri="{FF2B5EF4-FFF2-40B4-BE49-F238E27FC236}">
                    <a16:creationId xmlns:a16="http://schemas.microsoft.com/office/drawing/2014/main" id="{37CA814D-326F-E2BA-3F07-E69807964510}"/>
                  </a:ext>
                </a:extLst>
              </p:cNvPr>
              <p:cNvGrpSpPr/>
              <p:nvPr/>
            </p:nvGrpSpPr>
            <p:grpSpPr>
              <a:xfrm>
                <a:off x="1186894" y="120949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51" name="Google Shape;237;p37">
                  <a:extLst>
                    <a:ext uri="{FF2B5EF4-FFF2-40B4-BE49-F238E27FC236}">
                      <a16:creationId xmlns:a16="http://schemas.microsoft.com/office/drawing/2014/main" id="{DC6A4F52-9BB1-3B13-E5FB-5A1368F9E8C3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238;p37">
                  <a:extLst>
                    <a:ext uri="{FF2B5EF4-FFF2-40B4-BE49-F238E27FC236}">
                      <a16:creationId xmlns:a16="http://schemas.microsoft.com/office/drawing/2014/main" id="{1A314D9C-1344-B05D-248B-9DD4EB9A009F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239;p37">
                  <a:extLst>
                    <a:ext uri="{FF2B5EF4-FFF2-40B4-BE49-F238E27FC236}">
                      <a16:creationId xmlns:a16="http://schemas.microsoft.com/office/drawing/2014/main" id="{C7B3E0BC-1080-75DA-F659-B377D9BBC14B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7" name="Google Shape;240;p37">
                <a:extLst>
                  <a:ext uri="{FF2B5EF4-FFF2-40B4-BE49-F238E27FC236}">
                    <a16:creationId xmlns:a16="http://schemas.microsoft.com/office/drawing/2014/main" id="{13229677-4EA1-A2E7-FECA-0FD2F828EC3C}"/>
                  </a:ext>
                </a:extLst>
              </p:cNvPr>
              <p:cNvGrpSpPr/>
              <p:nvPr/>
            </p:nvGrpSpPr>
            <p:grpSpPr>
              <a:xfrm>
                <a:off x="1159069" y="118404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48" name="Google Shape;241;p37">
                  <a:extLst>
                    <a:ext uri="{FF2B5EF4-FFF2-40B4-BE49-F238E27FC236}">
                      <a16:creationId xmlns:a16="http://schemas.microsoft.com/office/drawing/2014/main" id="{A8341C2B-C6BA-360C-889C-21A43F95107F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242;p37">
                  <a:extLst>
                    <a:ext uri="{FF2B5EF4-FFF2-40B4-BE49-F238E27FC236}">
                      <a16:creationId xmlns:a16="http://schemas.microsoft.com/office/drawing/2014/main" id="{F7343B3F-C354-7C31-7EF4-599BAAC690F7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243;p37">
                  <a:extLst>
                    <a:ext uri="{FF2B5EF4-FFF2-40B4-BE49-F238E27FC236}">
                      <a16:creationId xmlns:a16="http://schemas.microsoft.com/office/drawing/2014/main" id="{A0E7347B-A995-4DF5-A1B3-FFD70D292D0C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9" name="Google Shape;244;p37">
              <a:extLst>
                <a:ext uri="{FF2B5EF4-FFF2-40B4-BE49-F238E27FC236}">
                  <a16:creationId xmlns:a16="http://schemas.microsoft.com/office/drawing/2014/main" id="{25F59ADA-6006-F4A3-4195-33ACC61813B3}"/>
                </a:ext>
              </a:extLst>
            </p:cNvPr>
            <p:cNvGrpSpPr/>
            <p:nvPr/>
          </p:nvGrpSpPr>
          <p:grpSpPr>
            <a:xfrm>
              <a:off x="4575907" y="1689178"/>
              <a:ext cx="1368673" cy="2887671"/>
              <a:chOff x="1159069" y="1184048"/>
              <a:chExt cx="1368673" cy="2199795"/>
            </a:xfrm>
          </p:grpSpPr>
          <p:grpSp>
            <p:nvGrpSpPr>
              <p:cNvPr id="38" name="Google Shape;245;p37">
                <a:extLst>
                  <a:ext uri="{FF2B5EF4-FFF2-40B4-BE49-F238E27FC236}">
                    <a16:creationId xmlns:a16="http://schemas.microsoft.com/office/drawing/2014/main" id="{71FD8D68-FD85-63AD-03F1-29DF59FBC528}"/>
                  </a:ext>
                </a:extLst>
              </p:cNvPr>
              <p:cNvGrpSpPr/>
              <p:nvPr/>
            </p:nvGrpSpPr>
            <p:grpSpPr>
              <a:xfrm>
                <a:off x="1186894" y="120949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43" name="Google Shape;246;p37">
                  <a:extLst>
                    <a:ext uri="{FF2B5EF4-FFF2-40B4-BE49-F238E27FC236}">
                      <a16:creationId xmlns:a16="http://schemas.microsoft.com/office/drawing/2014/main" id="{F1763569-34F0-BB88-5FA0-D3D7EE8B01D4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247;p37">
                  <a:extLst>
                    <a:ext uri="{FF2B5EF4-FFF2-40B4-BE49-F238E27FC236}">
                      <a16:creationId xmlns:a16="http://schemas.microsoft.com/office/drawing/2014/main" id="{E6042AC3-4F68-A76E-0C3E-2FB4FF51C3CC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248;p37">
                  <a:extLst>
                    <a:ext uri="{FF2B5EF4-FFF2-40B4-BE49-F238E27FC236}">
                      <a16:creationId xmlns:a16="http://schemas.microsoft.com/office/drawing/2014/main" id="{202CBA0C-8D1F-79DC-312F-F1F3C6CC0F4E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9" name="Google Shape;249;p37">
                <a:extLst>
                  <a:ext uri="{FF2B5EF4-FFF2-40B4-BE49-F238E27FC236}">
                    <a16:creationId xmlns:a16="http://schemas.microsoft.com/office/drawing/2014/main" id="{84D735BD-863D-F699-9BA5-504D2A4C8014}"/>
                  </a:ext>
                </a:extLst>
              </p:cNvPr>
              <p:cNvGrpSpPr/>
              <p:nvPr/>
            </p:nvGrpSpPr>
            <p:grpSpPr>
              <a:xfrm>
                <a:off x="1159069" y="118404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40" name="Google Shape;250;p37">
                  <a:extLst>
                    <a:ext uri="{FF2B5EF4-FFF2-40B4-BE49-F238E27FC236}">
                      <a16:creationId xmlns:a16="http://schemas.microsoft.com/office/drawing/2014/main" id="{2DC3A33B-2095-0C61-9EB6-DD14D48F12AD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251;p37">
                  <a:extLst>
                    <a:ext uri="{FF2B5EF4-FFF2-40B4-BE49-F238E27FC236}">
                      <a16:creationId xmlns:a16="http://schemas.microsoft.com/office/drawing/2014/main" id="{D1391849-460A-74D6-6E61-F11C3B8468FC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252;p37">
                  <a:extLst>
                    <a:ext uri="{FF2B5EF4-FFF2-40B4-BE49-F238E27FC236}">
                      <a16:creationId xmlns:a16="http://schemas.microsoft.com/office/drawing/2014/main" id="{492038FF-A182-33D7-97C8-08082F6127F1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0" name="Google Shape;253;p37">
              <a:extLst>
                <a:ext uri="{FF2B5EF4-FFF2-40B4-BE49-F238E27FC236}">
                  <a16:creationId xmlns:a16="http://schemas.microsoft.com/office/drawing/2014/main" id="{584E3E15-448D-E966-5B96-82376F6B8375}"/>
                </a:ext>
              </a:extLst>
            </p:cNvPr>
            <p:cNvGrpSpPr/>
            <p:nvPr/>
          </p:nvGrpSpPr>
          <p:grpSpPr>
            <a:xfrm>
              <a:off x="3038422" y="1717729"/>
              <a:ext cx="1368673" cy="2887671"/>
              <a:chOff x="1159069" y="1184048"/>
              <a:chExt cx="1368673" cy="2199795"/>
            </a:xfrm>
          </p:grpSpPr>
          <p:grpSp>
            <p:nvGrpSpPr>
              <p:cNvPr id="30" name="Google Shape;254;p37">
                <a:extLst>
                  <a:ext uri="{FF2B5EF4-FFF2-40B4-BE49-F238E27FC236}">
                    <a16:creationId xmlns:a16="http://schemas.microsoft.com/office/drawing/2014/main" id="{52446174-924F-BA81-EDFD-52591734E8FA}"/>
                  </a:ext>
                </a:extLst>
              </p:cNvPr>
              <p:cNvGrpSpPr/>
              <p:nvPr/>
            </p:nvGrpSpPr>
            <p:grpSpPr>
              <a:xfrm>
                <a:off x="1186894" y="120949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35" name="Google Shape;255;p37">
                  <a:extLst>
                    <a:ext uri="{FF2B5EF4-FFF2-40B4-BE49-F238E27FC236}">
                      <a16:creationId xmlns:a16="http://schemas.microsoft.com/office/drawing/2014/main" id="{74E3D047-9FF2-80A2-63A0-6BA798C4C35D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256;p37">
                  <a:extLst>
                    <a:ext uri="{FF2B5EF4-FFF2-40B4-BE49-F238E27FC236}">
                      <a16:creationId xmlns:a16="http://schemas.microsoft.com/office/drawing/2014/main" id="{6502672F-7388-284F-BD8F-B90B88FEAD8A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257;p37">
                  <a:extLst>
                    <a:ext uri="{FF2B5EF4-FFF2-40B4-BE49-F238E27FC236}">
                      <a16:creationId xmlns:a16="http://schemas.microsoft.com/office/drawing/2014/main" id="{014D600A-33D7-6DD8-C2CD-BCE51DDF209D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1" name="Google Shape;258;p37">
                <a:extLst>
                  <a:ext uri="{FF2B5EF4-FFF2-40B4-BE49-F238E27FC236}">
                    <a16:creationId xmlns:a16="http://schemas.microsoft.com/office/drawing/2014/main" id="{3A1A063D-E1EC-5D01-91EA-0A57CA198469}"/>
                  </a:ext>
                </a:extLst>
              </p:cNvPr>
              <p:cNvGrpSpPr/>
              <p:nvPr/>
            </p:nvGrpSpPr>
            <p:grpSpPr>
              <a:xfrm>
                <a:off x="1159069" y="118404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32" name="Google Shape;259;p37">
                  <a:extLst>
                    <a:ext uri="{FF2B5EF4-FFF2-40B4-BE49-F238E27FC236}">
                      <a16:creationId xmlns:a16="http://schemas.microsoft.com/office/drawing/2014/main" id="{2C44C042-EE8D-DE8E-AFCF-87221B50620B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260;p37">
                  <a:extLst>
                    <a:ext uri="{FF2B5EF4-FFF2-40B4-BE49-F238E27FC236}">
                      <a16:creationId xmlns:a16="http://schemas.microsoft.com/office/drawing/2014/main" id="{B4C20A31-C2B6-DEB2-18DA-994A9456BA1C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261;p37">
                  <a:extLst>
                    <a:ext uri="{FF2B5EF4-FFF2-40B4-BE49-F238E27FC236}">
                      <a16:creationId xmlns:a16="http://schemas.microsoft.com/office/drawing/2014/main" id="{B2D4F0DD-98E5-46A6-F5F6-38D7F7912200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1" name="Google Shape;262;p37">
              <a:extLst>
                <a:ext uri="{FF2B5EF4-FFF2-40B4-BE49-F238E27FC236}">
                  <a16:creationId xmlns:a16="http://schemas.microsoft.com/office/drawing/2014/main" id="{F3FCEA34-A53A-C893-8178-551ED138D6ED}"/>
                </a:ext>
              </a:extLst>
            </p:cNvPr>
            <p:cNvGrpSpPr/>
            <p:nvPr/>
          </p:nvGrpSpPr>
          <p:grpSpPr>
            <a:xfrm>
              <a:off x="3013872" y="1689178"/>
              <a:ext cx="1368673" cy="2887671"/>
              <a:chOff x="1159069" y="1184048"/>
              <a:chExt cx="1368673" cy="2199795"/>
            </a:xfrm>
          </p:grpSpPr>
          <p:grpSp>
            <p:nvGrpSpPr>
              <p:cNvPr id="22" name="Google Shape;263;p37">
                <a:extLst>
                  <a:ext uri="{FF2B5EF4-FFF2-40B4-BE49-F238E27FC236}">
                    <a16:creationId xmlns:a16="http://schemas.microsoft.com/office/drawing/2014/main" id="{84F887B1-0339-95EB-D425-150F1457687E}"/>
                  </a:ext>
                </a:extLst>
              </p:cNvPr>
              <p:cNvGrpSpPr/>
              <p:nvPr/>
            </p:nvGrpSpPr>
            <p:grpSpPr>
              <a:xfrm>
                <a:off x="1186894" y="120949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27" name="Google Shape;264;p37">
                  <a:extLst>
                    <a:ext uri="{FF2B5EF4-FFF2-40B4-BE49-F238E27FC236}">
                      <a16:creationId xmlns:a16="http://schemas.microsoft.com/office/drawing/2014/main" id="{FAF6F80E-B590-282B-3428-2160855F3A98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265;p37">
                  <a:extLst>
                    <a:ext uri="{FF2B5EF4-FFF2-40B4-BE49-F238E27FC236}">
                      <a16:creationId xmlns:a16="http://schemas.microsoft.com/office/drawing/2014/main" id="{F8FE06F8-C61F-20D4-D291-BB7B9D538E7C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266;p37">
                  <a:extLst>
                    <a:ext uri="{FF2B5EF4-FFF2-40B4-BE49-F238E27FC236}">
                      <a16:creationId xmlns:a16="http://schemas.microsoft.com/office/drawing/2014/main" id="{961107F5-8373-0327-C2B8-D8073092E484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3" name="Google Shape;267;p37">
                <a:extLst>
                  <a:ext uri="{FF2B5EF4-FFF2-40B4-BE49-F238E27FC236}">
                    <a16:creationId xmlns:a16="http://schemas.microsoft.com/office/drawing/2014/main" id="{BDFD2D88-0D3F-5BC3-D03D-7D5C65221F56}"/>
                  </a:ext>
                </a:extLst>
              </p:cNvPr>
              <p:cNvGrpSpPr/>
              <p:nvPr/>
            </p:nvGrpSpPr>
            <p:grpSpPr>
              <a:xfrm>
                <a:off x="1159069" y="118404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24" name="Google Shape;268;p37">
                  <a:extLst>
                    <a:ext uri="{FF2B5EF4-FFF2-40B4-BE49-F238E27FC236}">
                      <a16:creationId xmlns:a16="http://schemas.microsoft.com/office/drawing/2014/main" id="{38B68B49-5871-9174-5B75-A4A016A5178F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269;p37">
                  <a:extLst>
                    <a:ext uri="{FF2B5EF4-FFF2-40B4-BE49-F238E27FC236}">
                      <a16:creationId xmlns:a16="http://schemas.microsoft.com/office/drawing/2014/main" id="{0B6713E6-195E-E16E-4870-F5EA78FD5EB4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270;p37">
                  <a:extLst>
                    <a:ext uri="{FF2B5EF4-FFF2-40B4-BE49-F238E27FC236}">
                      <a16:creationId xmlns:a16="http://schemas.microsoft.com/office/drawing/2014/main" id="{33D78AB3-A239-9045-74C9-2488A15225D9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pic>
        <p:nvPicPr>
          <p:cNvPr id="71" name="Google Shape;271;p37">
            <a:extLst>
              <a:ext uri="{FF2B5EF4-FFF2-40B4-BE49-F238E27FC236}">
                <a16:creationId xmlns:a16="http://schemas.microsoft.com/office/drawing/2014/main" id="{A6EBBCD4-5EA3-63DC-D5BD-BAD757347E0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00881" y="3398075"/>
            <a:ext cx="1131480" cy="28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272;p37">
            <a:extLst>
              <a:ext uri="{FF2B5EF4-FFF2-40B4-BE49-F238E27FC236}">
                <a16:creationId xmlns:a16="http://schemas.microsoft.com/office/drawing/2014/main" id="{805C9143-042D-63FF-09DC-CC6F3465204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8020" y="2727268"/>
            <a:ext cx="863049" cy="334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273;p37">
            <a:extLst>
              <a:ext uri="{FF2B5EF4-FFF2-40B4-BE49-F238E27FC236}">
                <a16:creationId xmlns:a16="http://schemas.microsoft.com/office/drawing/2014/main" id="{47419F25-A38A-44B6-880A-615C2ADF82F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7319" y="3398082"/>
            <a:ext cx="1085951" cy="28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274;p37">
            <a:extLst>
              <a:ext uri="{FF2B5EF4-FFF2-40B4-BE49-F238E27FC236}">
                <a16:creationId xmlns:a16="http://schemas.microsoft.com/office/drawing/2014/main" id="{B8599936-6D9D-2577-4E95-9D9E44B199F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25373" b="32323"/>
          <a:stretch/>
        </p:blipFill>
        <p:spPr>
          <a:xfrm>
            <a:off x="6408231" y="3399062"/>
            <a:ext cx="1204325" cy="286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275;p37">
            <a:extLst>
              <a:ext uri="{FF2B5EF4-FFF2-40B4-BE49-F238E27FC236}">
                <a16:creationId xmlns:a16="http://schemas.microsoft.com/office/drawing/2014/main" id="{5004C252-AD19-F1ED-B338-5AB4CB96670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26364" b="25717"/>
          <a:stretch/>
        </p:blipFill>
        <p:spPr>
          <a:xfrm>
            <a:off x="3238869" y="2742762"/>
            <a:ext cx="1267375" cy="30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276;p37">
            <a:extLst>
              <a:ext uri="{FF2B5EF4-FFF2-40B4-BE49-F238E27FC236}">
                <a16:creationId xmlns:a16="http://schemas.microsoft.com/office/drawing/2014/main" id="{37A95BD0-DC4C-EBE7-FD82-E24163CC2AB9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18119" y="2555849"/>
            <a:ext cx="1204349" cy="67744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277;p37">
            <a:extLst>
              <a:ext uri="{FF2B5EF4-FFF2-40B4-BE49-F238E27FC236}">
                <a16:creationId xmlns:a16="http://schemas.microsoft.com/office/drawing/2014/main" id="{936F78E8-A504-AF3F-3935-C410A7E48D06}"/>
              </a:ext>
            </a:extLst>
          </p:cNvPr>
          <p:cNvSpPr txBox="1"/>
          <p:nvPr/>
        </p:nvSpPr>
        <p:spPr>
          <a:xfrm>
            <a:off x="1339306" y="1463325"/>
            <a:ext cx="1971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Marketplace</a:t>
            </a:r>
            <a:endParaRPr sz="1300" b="1" dirty="0">
              <a:solidFill>
                <a:schemeClr val="bg1"/>
              </a:solidFill>
            </a:endParaRPr>
          </a:p>
        </p:txBody>
      </p:sp>
      <p:sp>
        <p:nvSpPr>
          <p:cNvPr id="78" name="Google Shape;278;p37">
            <a:extLst>
              <a:ext uri="{FF2B5EF4-FFF2-40B4-BE49-F238E27FC236}">
                <a16:creationId xmlns:a16="http://schemas.microsoft.com/office/drawing/2014/main" id="{FFDE5B97-9C5E-72EF-A304-84F57CD5CBFB}"/>
              </a:ext>
            </a:extLst>
          </p:cNvPr>
          <p:cNvSpPr txBox="1"/>
          <p:nvPr/>
        </p:nvSpPr>
        <p:spPr>
          <a:xfrm>
            <a:off x="2872769" y="1463325"/>
            <a:ext cx="1971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O2O</a:t>
            </a:r>
            <a:endParaRPr sz="1300" b="1" dirty="0">
              <a:solidFill>
                <a:schemeClr val="bg1"/>
              </a:solidFill>
            </a:endParaRPr>
          </a:p>
        </p:txBody>
      </p:sp>
      <p:sp>
        <p:nvSpPr>
          <p:cNvPr id="79" name="Google Shape;279;p37">
            <a:extLst>
              <a:ext uri="{FF2B5EF4-FFF2-40B4-BE49-F238E27FC236}">
                <a16:creationId xmlns:a16="http://schemas.microsoft.com/office/drawing/2014/main" id="{9BAD47BD-2328-4313-E72C-84B5CB2BFC9E}"/>
              </a:ext>
            </a:extLst>
          </p:cNvPr>
          <p:cNvSpPr txBox="1"/>
          <p:nvPr/>
        </p:nvSpPr>
        <p:spPr>
          <a:xfrm>
            <a:off x="4434806" y="1387125"/>
            <a:ext cx="1971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Merchant</a:t>
            </a:r>
            <a:endParaRPr sz="1100" b="1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Solution</a:t>
            </a:r>
            <a:endParaRPr sz="1100" b="1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" name="Google Shape;280;p37">
            <a:extLst>
              <a:ext uri="{FF2B5EF4-FFF2-40B4-BE49-F238E27FC236}">
                <a16:creationId xmlns:a16="http://schemas.microsoft.com/office/drawing/2014/main" id="{4E07CE75-FB11-B2E6-F991-D6919138D4C1}"/>
              </a:ext>
            </a:extLst>
          </p:cNvPr>
          <p:cNvSpPr txBox="1"/>
          <p:nvPr/>
        </p:nvSpPr>
        <p:spPr>
          <a:xfrm>
            <a:off x="5996819" y="1387125"/>
            <a:ext cx="1971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Financial</a:t>
            </a:r>
            <a:endParaRPr sz="1100" b="1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Platform</a:t>
            </a:r>
            <a:endParaRPr sz="1100" b="1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81" name="Google Shape;281;p37">
            <a:extLst>
              <a:ext uri="{FF2B5EF4-FFF2-40B4-BE49-F238E27FC236}">
                <a16:creationId xmlns:a16="http://schemas.microsoft.com/office/drawing/2014/main" id="{01F1D616-5EA3-CFC0-1A2E-5C9EE9921B27}"/>
              </a:ext>
            </a:extLst>
          </p:cNvPr>
          <p:cNvGrpSpPr/>
          <p:nvPr/>
        </p:nvGrpSpPr>
        <p:grpSpPr>
          <a:xfrm>
            <a:off x="1628207" y="1893528"/>
            <a:ext cx="1393223" cy="2916222"/>
            <a:chOff x="1480419" y="1231923"/>
            <a:chExt cx="1393223" cy="2221545"/>
          </a:xfrm>
        </p:grpSpPr>
        <p:grpSp>
          <p:nvGrpSpPr>
            <p:cNvPr id="82" name="Google Shape;282;p37">
              <a:extLst>
                <a:ext uri="{FF2B5EF4-FFF2-40B4-BE49-F238E27FC236}">
                  <a16:creationId xmlns:a16="http://schemas.microsoft.com/office/drawing/2014/main" id="{DC55203E-3DD7-1DE2-F35D-8902A1D50795}"/>
                </a:ext>
              </a:extLst>
            </p:cNvPr>
            <p:cNvGrpSpPr/>
            <p:nvPr/>
          </p:nvGrpSpPr>
          <p:grpSpPr>
            <a:xfrm>
              <a:off x="1504969" y="1253673"/>
              <a:ext cx="1368673" cy="2199795"/>
              <a:chOff x="1159069" y="1184048"/>
              <a:chExt cx="1368673" cy="2199795"/>
            </a:xfrm>
          </p:grpSpPr>
          <p:grpSp>
            <p:nvGrpSpPr>
              <p:cNvPr id="92" name="Google Shape;283;p37">
                <a:extLst>
                  <a:ext uri="{FF2B5EF4-FFF2-40B4-BE49-F238E27FC236}">
                    <a16:creationId xmlns:a16="http://schemas.microsoft.com/office/drawing/2014/main" id="{FFE64D56-2295-FADB-7DFF-1D0667CD4087}"/>
                  </a:ext>
                </a:extLst>
              </p:cNvPr>
              <p:cNvGrpSpPr/>
              <p:nvPr/>
            </p:nvGrpSpPr>
            <p:grpSpPr>
              <a:xfrm>
                <a:off x="1186894" y="120949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97" name="Google Shape;284;p37">
                  <a:extLst>
                    <a:ext uri="{FF2B5EF4-FFF2-40B4-BE49-F238E27FC236}">
                      <a16:creationId xmlns:a16="http://schemas.microsoft.com/office/drawing/2014/main" id="{26A77EBC-D64D-007D-F52A-C9A3242987F9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285;p37">
                  <a:extLst>
                    <a:ext uri="{FF2B5EF4-FFF2-40B4-BE49-F238E27FC236}">
                      <a16:creationId xmlns:a16="http://schemas.microsoft.com/office/drawing/2014/main" id="{74F5DD6C-38D3-A975-93AB-337EEE0D1A92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286;p37">
                  <a:extLst>
                    <a:ext uri="{FF2B5EF4-FFF2-40B4-BE49-F238E27FC236}">
                      <a16:creationId xmlns:a16="http://schemas.microsoft.com/office/drawing/2014/main" id="{19BFC3BA-27F4-E180-67AA-B16D706A5A18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93" name="Google Shape;287;p37">
                <a:extLst>
                  <a:ext uri="{FF2B5EF4-FFF2-40B4-BE49-F238E27FC236}">
                    <a16:creationId xmlns:a16="http://schemas.microsoft.com/office/drawing/2014/main" id="{F848AE79-5C4D-A452-B85F-0DF47F8A4BDC}"/>
                  </a:ext>
                </a:extLst>
              </p:cNvPr>
              <p:cNvGrpSpPr/>
              <p:nvPr/>
            </p:nvGrpSpPr>
            <p:grpSpPr>
              <a:xfrm>
                <a:off x="1159069" y="118404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94" name="Google Shape;288;p37">
                  <a:extLst>
                    <a:ext uri="{FF2B5EF4-FFF2-40B4-BE49-F238E27FC236}">
                      <a16:creationId xmlns:a16="http://schemas.microsoft.com/office/drawing/2014/main" id="{A11468E3-C14C-5350-907B-A2A770CB1B9D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289;p37">
                  <a:extLst>
                    <a:ext uri="{FF2B5EF4-FFF2-40B4-BE49-F238E27FC236}">
                      <a16:creationId xmlns:a16="http://schemas.microsoft.com/office/drawing/2014/main" id="{9607C807-1849-4060-FAB7-BD845EF383F7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290;p37">
                  <a:extLst>
                    <a:ext uri="{FF2B5EF4-FFF2-40B4-BE49-F238E27FC236}">
                      <a16:creationId xmlns:a16="http://schemas.microsoft.com/office/drawing/2014/main" id="{D92B4900-607F-55CC-39B3-1A666EF0ABC7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FFA3A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83" name="Google Shape;291;p37">
              <a:extLst>
                <a:ext uri="{FF2B5EF4-FFF2-40B4-BE49-F238E27FC236}">
                  <a16:creationId xmlns:a16="http://schemas.microsoft.com/office/drawing/2014/main" id="{9065576A-1E01-1DB3-5708-03160CBE1629}"/>
                </a:ext>
              </a:extLst>
            </p:cNvPr>
            <p:cNvGrpSpPr/>
            <p:nvPr/>
          </p:nvGrpSpPr>
          <p:grpSpPr>
            <a:xfrm>
              <a:off x="1480419" y="1231923"/>
              <a:ext cx="1368673" cy="2199795"/>
              <a:chOff x="1159069" y="1184048"/>
              <a:chExt cx="1368673" cy="2199795"/>
            </a:xfrm>
          </p:grpSpPr>
          <p:grpSp>
            <p:nvGrpSpPr>
              <p:cNvPr id="84" name="Google Shape;292;p37">
                <a:extLst>
                  <a:ext uri="{FF2B5EF4-FFF2-40B4-BE49-F238E27FC236}">
                    <a16:creationId xmlns:a16="http://schemas.microsoft.com/office/drawing/2014/main" id="{22361D3A-F23F-82BC-B260-FDC5241449B0}"/>
                  </a:ext>
                </a:extLst>
              </p:cNvPr>
              <p:cNvGrpSpPr/>
              <p:nvPr/>
            </p:nvGrpSpPr>
            <p:grpSpPr>
              <a:xfrm>
                <a:off x="1186894" y="120949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89" name="Google Shape;293;p37">
                  <a:extLst>
                    <a:ext uri="{FF2B5EF4-FFF2-40B4-BE49-F238E27FC236}">
                      <a16:creationId xmlns:a16="http://schemas.microsoft.com/office/drawing/2014/main" id="{8B0312E8-278A-DEFF-C6E3-9A094689689B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294;p37">
                  <a:extLst>
                    <a:ext uri="{FF2B5EF4-FFF2-40B4-BE49-F238E27FC236}">
                      <a16:creationId xmlns:a16="http://schemas.microsoft.com/office/drawing/2014/main" id="{77C59074-38FD-0FE8-2052-FE4D82640B5E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295;p37">
                  <a:extLst>
                    <a:ext uri="{FF2B5EF4-FFF2-40B4-BE49-F238E27FC236}">
                      <a16:creationId xmlns:a16="http://schemas.microsoft.com/office/drawing/2014/main" id="{49AD3D08-D2A8-8472-1A66-C3061A19B137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5" name="Google Shape;296;p37">
                <a:extLst>
                  <a:ext uri="{FF2B5EF4-FFF2-40B4-BE49-F238E27FC236}">
                    <a16:creationId xmlns:a16="http://schemas.microsoft.com/office/drawing/2014/main" id="{FD6696D3-555C-CDFB-E8F8-1A6670DEF5C5}"/>
                  </a:ext>
                </a:extLst>
              </p:cNvPr>
              <p:cNvGrpSpPr/>
              <p:nvPr/>
            </p:nvGrpSpPr>
            <p:grpSpPr>
              <a:xfrm>
                <a:off x="1159069" y="1184048"/>
                <a:ext cx="1340848" cy="2174345"/>
                <a:chOff x="1264725" y="1105600"/>
                <a:chExt cx="1092607" cy="2556850"/>
              </a:xfrm>
            </p:grpSpPr>
            <p:sp>
              <p:nvSpPr>
                <p:cNvPr id="86" name="Google Shape;297;p37">
                  <a:extLst>
                    <a:ext uri="{FF2B5EF4-FFF2-40B4-BE49-F238E27FC236}">
                      <a16:creationId xmlns:a16="http://schemas.microsoft.com/office/drawing/2014/main" id="{0B5CEACF-6767-09EB-5B5E-953EB2940FE3}"/>
                    </a:ext>
                  </a:extLst>
                </p:cNvPr>
                <p:cNvSpPr/>
                <p:nvPr/>
              </p:nvSpPr>
              <p:spPr>
                <a:xfrm rot="-5400000">
                  <a:off x="839782" y="1868919"/>
                  <a:ext cx="1942500" cy="1092600"/>
                </a:xfrm>
                <a:prstGeom prst="flowChartAlternateProcess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" name="Google Shape;298;p37">
                  <a:extLst>
                    <a:ext uri="{FF2B5EF4-FFF2-40B4-BE49-F238E27FC236}">
                      <a16:creationId xmlns:a16="http://schemas.microsoft.com/office/drawing/2014/main" id="{8880700E-64AA-FB46-71C4-6215E5A4897D}"/>
                    </a:ext>
                  </a:extLst>
                </p:cNvPr>
                <p:cNvSpPr/>
                <p:nvPr/>
              </p:nvSpPr>
              <p:spPr>
                <a:xfrm>
                  <a:off x="1264725" y="110560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299;p37">
                  <a:extLst>
                    <a:ext uri="{FF2B5EF4-FFF2-40B4-BE49-F238E27FC236}">
                      <a16:creationId xmlns:a16="http://schemas.microsoft.com/office/drawing/2014/main" id="{639F136D-D98F-7411-14CE-AE6584ED7118}"/>
                    </a:ext>
                  </a:extLst>
                </p:cNvPr>
                <p:cNvSpPr/>
                <p:nvPr/>
              </p:nvSpPr>
              <p:spPr>
                <a:xfrm>
                  <a:off x="1264725" y="2569850"/>
                  <a:ext cx="1092600" cy="1092600"/>
                </a:xfrm>
                <a:prstGeom prst="ellipse">
                  <a:avLst/>
                </a:prstGeom>
                <a:solidFill>
                  <a:srgbClr val="EFCAC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pic>
        <p:nvPicPr>
          <p:cNvPr id="100" name="Google Shape;300;p37">
            <a:extLst>
              <a:ext uri="{FF2B5EF4-FFF2-40B4-BE49-F238E27FC236}">
                <a16:creationId xmlns:a16="http://schemas.microsoft.com/office/drawing/2014/main" id="{8C0DA0B5-3760-F141-4380-D782EDA02725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16973" y="3793437"/>
            <a:ext cx="863048" cy="17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301;p37">
            <a:extLst>
              <a:ext uri="{FF2B5EF4-FFF2-40B4-BE49-F238E27FC236}">
                <a16:creationId xmlns:a16="http://schemas.microsoft.com/office/drawing/2014/main" id="{EE0CBA60-AFEC-A92E-8664-733BAF61ADB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t="31965" b="28183"/>
          <a:stretch/>
        </p:blipFill>
        <p:spPr>
          <a:xfrm>
            <a:off x="1826598" y="3249313"/>
            <a:ext cx="996410" cy="20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302;p37">
            <a:extLst>
              <a:ext uri="{FF2B5EF4-FFF2-40B4-BE49-F238E27FC236}">
                <a16:creationId xmlns:a16="http://schemas.microsoft.com/office/drawing/2014/main" id="{31D3E28F-7203-5D19-93BC-1989F1355F81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973743" y="2412075"/>
            <a:ext cx="702148" cy="45696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303;p37">
            <a:extLst>
              <a:ext uri="{FF2B5EF4-FFF2-40B4-BE49-F238E27FC236}">
                <a16:creationId xmlns:a16="http://schemas.microsoft.com/office/drawing/2014/main" id="{DC1A9E57-5E8C-8A36-44B8-0DBA7D8EFDF1}"/>
              </a:ext>
            </a:extLst>
          </p:cNvPr>
          <p:cNvSpPr txBox="1"/>
          <p:nvPr/>
        </p:nvSpPr>
        <p:spPr>
          <a:xfrm>
            <a:off x="1700206" y="2792400"/>
            <a:ext cx="12492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General marketplace</a:t>
            </a:r>
            <a:endParaRPr/>
          </a:p>
        </p:txBody>
      </p:sp>
      <p:sp>
        <p:nvSpPr>
          <p:cNvPr id="104" name="Google Shape;304;p37">
            <a:extLst>
              <a:ext uri="{FF2B5EF4-FFF2-40B4-BE49-F238E27FC236}">
                <a16:creationId xmlns:a16="http://schemas.microsoft.com/office/drawing/2014/main" id="{578E20C5-1A3F-1E7B-21EC-84303067CCB2}"/>
              </a:ext>
            </a:extLst>
          </p:cNvPr>
          <p:cNvSpPr txBox="1"/>
          <p:nvPr/>
        </p:nvSpPr>
        <p:spPr>
          <a:xfrm>
            <a:off x="1674556" y="3352500"/>
            <a:ext cx="13005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Gaming item marketplace</a:t>
            </a:r>
            <a:endParaRPr/>
          </a:p>
        </p:txBody>
      </p:sp>
      <p:sp>
        <p:nvSpPr>
          <p:cNvPr id="105" name="Google Shape;305;p37">
            <a:extLst>
              <a:ext uri="{FF2B5EF4-FFF2-40B4-BE49-F238E27FC236}">
                <a16:creationId xmlns:a16="http://schemas.microsoft.com/office/drawing/2014/main" id="{F98F9CB4-D925-2202-DB50-AE24877E9AE1}"/>
              </a:ext>
            </a:extLst>
          </p:cNvPr>
          <p:cNvSpPr txBox="1"/>
          <p:nvPr/>
        </p:nvSpPr>
        <p:spPr>
          <a:xfrm>
            <a:off x="1653256" y="3901125"/>
            <a:ext cx="13431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E-grocery with B2C, B2B, quick commerce dan Click &amp; Go features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6" name="Google Shape;306;p37">
            <a:extLst>
              <a:ext uri="{FF2B5EF4-FFF2-40B4-BE49-F238E27FC236}">
                <a16:creationId xmlns:a16="http://schemas.microsoft.com/office/drawing/2014/main" id="{397BAD25-62F3-407E-DAD4-BA592A63E943}"/>
              </a:ext>
            </a:extLst>
          </p:cNvPr>
          <p:cNvSpPr txBox="1"/>
          <p:nvPr/>
        </p:nvSpPr>
        <p:spPr>
          <a:xfrm>
            <a:off x="3247956" y="2957125"/>
            <a:ext cx="12492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B2B MSMEs platform</a:t>
            </a:r>
            <a:endParaRPr/>
          </a:p>
        </p:txBody>
      </p:sp>
      <p:sp>
        <p:nvSpPr>
          <p:cNvPr id="107" name="Google Shape;307;p37">
            <a:extLst>
              <a:ext uri="{FF2B5EF4-FFF2-40B4-BE49-F238E27FC236}">
                <a16:creationId xmlns:a16="http://schemas.microsoft.com/office/drawing/2014/main" id="{43741F7B-2597-F97A-074E-4EDFE05D4090}"/>
              </a:ext>
            </a:extLst>
          </p:cNvPr>
          <p:cNvSpPr txBox="1"/>
          <p:nvPr/>
        </p:nvSpPr>
        <p:spPr>
          <a:xfrm>
            <a:off x="3233669" y="3579550"/>
            <a:ext cx="124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Financial management application for MSMEs</a:t>
            </a:r>
            <a:endParaRPr/>
          </a:p>
        </p:txBody>
      </p:sp>
      <p:sp>
        <p:nvSpPr>
          <p:cNvPr id="108" name="Google Shape;308;p37">
            <a:extLst>
              <a:ext uri="{FF2B5EF4-FFF2-40B4-BE49-F238E27FC236}">
                <a16:creationId xmlns:a16="http://schemas.microsoft.com/office/drawing/2014/main" id="{CC663CFC-09F9-842A-5EE4-EC2821A468B3}"/>
              </a:ext>
            </a:extLst>
          </p:cNvPr>
          <p:cNvSpPr txBox="1"/>
          <p:nvPr/>
        </p:nvSpPr>
        <p:spPr>
          <a:xfrm>
            <a:off x="4795681" y="3557200"/>
            <a:ext cx="12492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Logistic agent</a:t>
            </a:r>
            <a:endParaRPr/>
          </a:p>
        </p:txBody>
      </p:sp>
      <p:sp>
        <p:nvSpPr>
          <p:cNvPr id="109" name="Google Shape;309;p37">
            <a:extLst>
              <a:ext uri="{FF2B5EF4-FFF2-40B4-BE49-F238E27FC236}">
                <a16:creationId xmlns:a16="http://schemas.microsoft.com/office/drawing/2014/main" id="{23CD0307-24F8-33D0-E1A9-5B78F7B5C1E0}"/>
              </a:ext>
            </a:extLst>
          </p:cNvPr>
          <p:cNvSpPr txBox="1"/>
          <p:nvPr/>
        </p:nvSpPr>
        <p:spPr>
          <a:xfrm>
            <a:off x="6357731" y="2940800"/>
            <a:ext cx="12492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Digital Bank</a:t>
            </a:r>
            <a:endParaRPr/>
          </a:p>
        </p:txBody>
      </p:sp>
      <p:sp>
        <p:nvSpPr>
          <p:cNvPr id="110" name="Google Shape;310;p37">
            <a:extLst>
              <a:ext uri="{FF2B5EF4-FFF2-40B4-BE49-F238E27FC236}">
                <a16:creationId xmlns:a16="http://schemas.microsoft.com/office/drawing/2014/main" id="{98166C41-61FC-25EF-E1C2-97E5A87C870B}"/>
              </a:ext>
            </a:extLst>
          </p:cNvPr>
          <p:cNvSpPr txBox="1"/>
          <p:nvPr/>
        </p:nvSpPr>
        <p:spPr>
          <a:xfrm>
            <a:off x="6374956" y="3606625"/>
            <a:ext cx="12492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Investment platform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95426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316;p38">
            <a:extLst>
              <a:ext uri="{FF2B5EF4-FFF2-40B4-BE49-F238E27FC236}">
                <a16:creationId xmlns:a16="http://schemas.microsoft.com/office/drawing/2014/main" id="{B6DD1976-994B-8D4E-AAF5-1099EB85332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03153" y="-920"/>
            <a:ext cx="395653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17;p38">
            <a:extLst>
              <a:ext uri="{FF2B5EF4-FFF2-40B4-BE49-F238E27FC236}">
                <a16:creationId xmlns:a16="http://schemas.microsoft.com/office/drawing/2014/main" id="{7A7A380B-67BD-534D-438E-EBD167014289}"/>
              </a:ext>
            </a:extLst>
          </p:cNvPr>
          <p:cNvSpPr/>
          <p:nvPr/>
        </p:nvSpPr>
        <p:spPr>
          <a:xfrm>
            <a:off x="294682" y="4759517"/>
            <a:ext cx="1375200" cy="3303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2325" tIns="62325" rIns="62325" bIns="623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/>
              <a:defRPr/>
            </a:pP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1" name="Google Shape;318;p38">
            <a:extLst>
              <a:ext uri="{FF2B5EF4-FFF2-40B4-BE49-F238E27FC236}">
                <a16:creationId xmlns:a16="http://schemas.microsoft.com/office/drawing/2014/main" id="{CB780552-C1B1-82E6-3207-7B8C70413C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9299" y="4775660"/>
            <a:ext cx="1225928" cy="19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319;p38">
            <a:extLst>
              <a:ext uri="{FF2B5EF4-FFF2-40B4-BE49-F238E27FC236}">
                <a16:creationId xmlns:a16="http://schemas.microsoft.com/office/drawing/2014/main" id="{98FC7042-C31C-969C-8470-4848D273BEE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9909"/>
          <a:stretch/>
        </p:blipFill>
        <p:spPr>
          <a:xfrm>
            <a:off x="5973408" y="-920"/>
            <a:ext cx="317059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320;p38">
            <a:extLst>
              <a:ext uri="{FF2B5EF4-FFF2-40B4-BE49-F238E27FC236}">
                <a16:creationId xmlns:a16="http://schemas.microsoft.com/office/drawing/2014/main" id="{A0EAF5B5-7D7F-345D-6D51-F610F181651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3446" r="38039"/>
          <a:stretch/>
        </p:blipFill>
        <p:spPr>
          <a:xfrm>
            <a:off x="0" y="-920"/>
            <a:ext cx="306126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321;p38">
            <a:extLst>
              <a:ext uri="{FF2B5EF4-FFF2-40B4-BE49-F238E27FC236}">
                <a16:creationId xmlns:a16="http://schemas.microsoft.com/office/drawing/2014/main" id="{3CA227D0-83D9-283A-618E-D47AB03DC4C2}"/>
              </a:ext>
            </a:extLst>
          </p:cNvPr>
          <p:cNvSpPr txBox="1">
            <a:spLocks/>
          </p:cNvSpPr>
          <p:nvPr/>
        </p:nvSpPr>
        <p:spPr>
          <a:xfrm>
            <a:off x="294682" y="4576295"/>
            <a:ext cx="2328900" cy="251100"/>
          </a:xfrm>
          <a:prstGeom prst="rect">
            <a:avLst/>
          </a:prstGeom>
          <a:solidFill>
            <a:srgbClr val="20124D"/>
          </a:solidFill>
          <a:ln>
            <a:noFill/>
          </a:ln>
        </p:spPr>
        <p:txBody>
          <a:bodyPr spcFirstLastPara="1" wrap="square" lIns="0" tIns="0" rIns="0" bIns="0" anchor="ctr" anchorCtr="0">
            <a:normAutofit fontScale="7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 Light"/>
              <a:buNone/>
              <a:defRPr sz="1400" b="1" i="0" u="none" strike="noStrike" cap="none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Font typeface="Open Sans Light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rPr>
              <a:t>Jakarta</a:t>
            </a:r>
          </a:p>
        </p:txBody>
      </p:sp>
      <p:sp>
        <p:nvSpPr>
          <p:cNvPr id="25" name="Google Shape;322;p38">
            <a:extLst>
              <a:ext uri="{FF2B5EF4-FFF2-40B4-BE49-F238E27FC236}">
                <a16:creationId xmlns:a16="http://schemas.microsoft.com/office/drawing/2014/main" id="{44107CF5-7BBE-F02A-C660-53548859E7EA}"/>
              </a:ext>
            </a:extLst>
          </p:cNvPr>
          <p:cNvSpPr txBox="1">
            <a:spLocks/>
          </p:cNvSpPr>
          <p:nvPr/>
        </p:nvSpPr>
        <p:spPr>
          <a:xfrm>
            <a:off x="3352858" y="4576295"/>
            <a:ext cx="2328900" cy="251100"/>
          </a:xfrm>
          <a:prstGeom prst="rect">
            <a:avLst/>
          </a:prstGeom>
          <a:solidFill>
            <a:srgbClr val="20124D"/>
          </a:solidFill>
          <a:ln>
            <a:noFill/>
          </a:ln>
        </p:spPr>
        <p:txBody>
          <a:bodyPr spcFirstLastPara="1" wrap="square" lIns="0" tIns="0" rIns="0" bIns="0" anchor="ctr" anchorCtr="0">
            <a:normAutofit fontScale="7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 Light"/>
              <a:buNone/>
              <a:defRPr sz="1400" b="1" i="0" u="none" strike="noStrike" cap="none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Font typeface="Open Sans Light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rPr>
              <a:t>Melbourne</a:t>
            </a:r>
          </a:p>
        </p:txBody>
      </p:sp>
      <p:sp>
        <p:nvSpPr>
          <p:cNvPr id="26" name="Google Shape;323;p38">
            <a:extLst>
              <a:ext uri="{FF2B5EF4-FFF2-40B4-BE49-F238E27FC236}">
                <a16:creationId xmlns:a16="http://schemas.microsoft.com/office/drawing/2014/main" id="{0296B0B6-10DF-09D0-3755-45FCF8940746}"/>
              </a:ext>
            </a:extLst>
          </p:cNvPr>
          <p:cNvSpPr txBox="1">
            <a:spLocks/>
          </p:cNvSpPr>
          <p:nvPr/>
        </p:nvSpPr>
        <p:spPr>
          <a:xfrm>
            <a:off x="6394227" y="4576295"/>
            <a:ext cx="2328900" cy="251100"/>
          </a:xfrm>
          <a:prstGeom prst="rect">
            <a:avLst/>
          </a:prstGeom>
          <a:solidFill>
            <a:srgbClr val="20124D"/>
          </a:solidFill>
          <a:ln>
            <a:noFill/>
          </a:ln>
        </p:spPr>
        <p:txBody>
          <a:bodyPr spcFirstLastPara="1" wrap="square" lIns="0" tIns="0" rIns="0" bIns="0" anchor="ctr" anchorCtr="0">
            <a:normAutofit fontScale="7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 Light"/>
              <a:buNone/>
              <a:defRPr sz="1400" b="1" i="0" u="none" strike="noStrike" cap="none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Font typeface="Open Sans Light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rPr>
              <a:t>Singapore</a:t>
            </a:r>
          </a:p>
        </p:txBody>
      </p:sp>
      <p:grpSp>
        <p:nvGrpSpPr>
          <p:cNvPr id="27" name="Google Shape;324;p38">
            <a:extLst>
              <a:ext uri="{FF2B5EF4-FFF2-40B4-BE49-F238E27FC236}">
                <a16:creationId xmlns:a16="http://schemas.microsoft.com/office/drawing/2014/main" id="{E4DF8111-D6DC-DB6C-8B0E-695CA6667515}"/>
              </a:ext>
            </a:extLst>
          </p:cNvPr>
          <p:cNvGrpSpPr/>
          <p:nvPr/>
        </p:nvGrpSpPr>
        <p:grpSpPr>
          <a:xfrm>
            <a:off x="744072" y="284200"/>
            <a:ext cx="7546456" cy="831300"/>
            <a:chOff x="848385" y="534325"/>
            <a:chExt cx="7546456" cy="831300"/>
          </a:xfrm>
        </p:grpSpPr>
        <p:grpSp>
          <p:nvGrpSpPr>
            <p:cNvPr id="28" name="Google Shape;325;p38">
              <a:extLst>
                <a:ext uri="{FF2B5EF4-FFF2-40B4-BE49-F238E27FC236}">
                  <a16:creationId xmlns:a16="http://schemas.microsoft.com/office/drawing/2014/main" id="{887148C2-2241-DBD5-9121-ED0BC5E97E41}"/>
                </a:ext>
              </a:extLst>
            </p:cNvPr>
            <p:cNvGrpSpPr/>
            <p:nvPr/>
          </p:nvGrpSpPr>
          <p:grpSpPr>
            <a:xfrm>
              <a:off x="848385" y="551125"/>
              <a:ext cx="7546456" cy="366600"/>
              <a:chOff x="2213800" y="1116025"/>
              <a:chExt cx="4703600" cy="366600"/>
            </a:xfrm>
          </p:grpSpPr>
          <p:sp>
            <p:nvSpPr>
              <p:cNvPr id="30" name="Google Shape;326;p38">
                <a:extLst>
                  <a:ext uri="{FF2B5EF4-FFF2-40B4-BE49-F238E27FC236}">
                    <a16:creationId xmlns:a16="http://schemas.microsoft.com/office/drawing/2014/main" id="{EB156003-6375-FC56-DBE6-0C8BE26C40BD}"/>
                  </a:ext>
                </a:extLst>
              </p:cNvPr>
              <p:cNvSpPr/>
              <p:nvPr/>
            </p:nvSpPr>
            <p:spPr>
              <a:xfrm>
                <a:off x="2348800" y="1116025"/>
                <a:ext cx="4440000" cy="366600"/>
              </a:xfrm>
              <a:prstGeom prst="flowChartAlternateProcess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Google Shape;327;p38">
                <a:extLst>
                  <a:ext uri="{FF2B5EF4-FFF2-40B4-BE49-F238E27FC236}">
                    <a16:creationId xmlns:a16="http://schemas.microsoft.com/office/drawing/2014/main" id="{520DEF45-CDCA-27BD-DB1A-C34CB925B832}"/>
                  </a:ext>
                </a:extLst>
              </p:cNvPr>
              <p:cNvSpPr/>
              <p:nvPr/>
            </p:nvSpPr>
            <p:spPr>
              <a:xfrm>
                <a:off x="6531000" y="1116025"/>
                <a:ext cx="386400" cy="366600"/>
              </a:xfrm>
              <a:prstGeom prst="flowChartDelay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Google Shape;328;p38">
                <a:extLst>
                  <a:ext uri="{FF2B5EF4-FFF2-40B4-BE49-F238E27FC236}">
                    <a16:creationId xmlns:a16="http://schemas.microsoft.com/office/drawing/2014/main" id="{4C83348D-CF60-D151-BC6A-DEC77F6BEDAE}"/>
                  </a:ext>
                </a:extLst>
              </p:cNvPr>
              <p:cNvSpPr/>
              <p:nvPr/>
            </p:nvSpPr>
            <p:spPr>
              <a:xfrm rot="10800000">
                <a:off x="2213800" y="1116025"/>
                <a:ext cx="386400" cy="366600"/>
              </a:xfrm>
              <a:prstGeom prst="flowChartDelay">
                <a:avLst/>
              </a:prstGeom>
              <a:solidFill>
                <a:srgbClr val="E31F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9" name="Google Shape;329;p38">
              <a:extLst>
                <a:ext uri="{FF2B5EF4-FFF2-40B4-BE49-F238E27FC236}">
                  <a16:creationId xmlns:a16="http://schemas.microsoft.com/office/drawing/2014/main" id="{088CCD12-E729-0ECB-B4B0-85269DC1CA5A}"/>
                </a:ext>
              </a:extLst>
            </p:cNvPr>
            <p:cNvSpPr txBox="1"/>
            <p:nvPr/>
          </p:nvSpPr>
          <p:spPr>
            <a:xfrm>
              <a:off x="913575" y="534325"/>
              <a:ext cx="73836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100"/>
                <a:buFontTx/>
                <a:buNone/>
                <a:tabLst/>
                <a:defRPr/>
              </a:pPr>
              <a:r>
                <a:rPr kumimoji="0" lang="e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Inter"/>
                  <a:cs typeface="Inter"/>
                  <a:sym typeface="Inter"/>
                </a:rPr>
                <a:t>We are expanding our reach globally to serve Indonesia Market and beyond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100"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2647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34;p39">
            <a:extLst>
              <a:ext uri="{FF2B5EF4-FFF2-40B4-BE49-F238E27FC236}">
                <a16:creationId xmlns:a16="http://schemas.microsoft.com/office/drawing/2014/main" id="{18ADB2EE-65D2-A0AA-111E-83F9A3A32347}"/>
              </a:ext>
            </a:extLst>
          </p:cNvPr>
          <p:cNvSpPr/>
          <p:nvPr/>
        </p:nvSpPr>
        <p:spPr>
          <a:xfrm>
            <a:off x="844950" y="581675"/>
            <a:ext cx="7269600" cy="823800"/>
          </a:xfrm>
          <a:prstGeom prst="rect">
            <a:avLst/>
          </a:prstGeom>
          <a:solidFill>
            <a:srgbClr val="E31F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Google Shape;335;p39">
            <a:extLst>
              <a:ext uri="{FF2B5EF4-FFF2-40B4-BE49-F238E27FC236}">
                <a16:creationId xmlns:a16="http://schemas.microsoft.com/office/drawing/2014/main" id="{5F0CD1C1-F329-3096-5621-C131AD58D339}"/>
              </a:ext>
            </a:extLst>
          </p:cNvPr>
          <p:cNvSpPr/>
          <p:nvPr/>
        </p:nvSpPr>
        <p:spPr>
          <a:xfrm>
            <a:off x="844950" y="1592100"/>
            <a:ext cx="7269600" cy="823800"/>
          </a:xfrm>
          <a:prstGeom prst="rect">
            <a:avLst/>
          </a:prstGeom>
          <a:solidFill>
            <a:srgbClr val="F5A6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Google Shape;336;p39">
            <a:extLst>
              <a:ext uri="{FF2B5EF4-FFF2-40B4-BE49-F238E27FC236}">
                <a16:creationId xmlns:a16="http://schemas.microsoft.com/office/drawing/2014/main" id="{40B0E37A-BF3B-E726-3A76-6E0115C05720}"/>
              </a:ext>
            </a:extLst>
          </p:cNvPr>
          <p:cNvSpPr/>
          <p:nvPr/>
        </p:nvSpPr>
        <p:spPr>
          <a:xfrm>
            <a:off x="844950" y="2632600"/>
            <a:ext cx="7269600" cy="823800"/>
          </a:xfrm>
          <a:prstGeom prst="rect">
            <a:avLst/>
          </a:prstGeom>
          <a:solidFill>
            <a:srgbClr val="3838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Google Shape;337;p39">
            <a:extLst>
              <a:ext uri="{FF2B5EF4-FFF2-40B4-BE49-F238E27FC236}">
                <a16:creationId xmlns:a16="http://schemas.microsoft.com/office/drawing/2014/main" id="{8F4D59E6-DC82-1615-75B1-13588396F8A9}"/>
              </a:ext>
            </a:extLst>
          </p:cNvPr>
          <p:cNvSpPr/>
          <p:nvPr/>
        </p:nvSpPr>
        <p:spPr>
          <a:xfrm>
            <a:off x="844950" y="3673100"/>
            <a:ext cx="7269600" cy="823800"/>
          </a:xfrm>
          <a:prstGeom prst="rect">
            <a:avLst/>
          </a:prstGeom>
          <a:solidFill>
            <a:srgbClr val="03443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" name="Google Shape;338;p39">
            <a:extLst>
              <a:ext uri="{FF2B5EF4-FFF2-40B4-BE49-F238E27FC236}">
                <a16:creationId xmlns:a16="http://schemas.microsoft.com/office/drawing/2014/main" id="{76F9C547-B1C2-5BB9-4B93-0F691E079C92}"/>
              </a:ext>
            </a:extLst>
          </p:cNvPr>
          <p:cNvSpPr txBox="1"/>
          <p:nvPr/>
        </p:nvSpPr>
        <p:spPr>
          <a:xfrm>
            <a:off x="6471075" y="690203"/>
            <a:ext cx="1476000" cy="5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venir"/>
              <a:buNone/>
            </a:pPr>
            <a:r>
              <a:rPr lang="en" sz="24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Products</a:t>
            </a:r>
            <a:endParaRPr sz="24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" name="Google Shape;339;p39">
            <a:extLst>
              <a:ext uri="{FF2B5EF4-FFF2-40B4-BE49-F238E27FC236}">
                <a16:creationId xmlns:a16="http://schemas.microsoft.com/office/drawing/2014/main" id="{0B0125A8-77C7-F1A2-86FA-5E7DADD1316C}"/>
              </a:ext>
            </a:extLst>
          </p:cNvPr>
          <p:cNvSpPr txBox="1"/>
          <p:nvPr/>
        </p:nvSpPr>
        <p:spPr>
          <a:xfrm>
            <a:off x="6471075" y="1730703"/>
            <a:ext cx="1476000" cy="5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venir"/>
              <a:buNone/>
            </a:pPr>
            <a:r>
              <a:rPr lang="en" sz="24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Business</a:t>
            </a:r>
            <a:endParaRPr sz="24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" name="Google Shape;340;p39">
            <a:extLst>
              <a:ext uri="{FF2B5EF4-FFF2-40B4-BE49-F238E27FC236}">
                <a16:creationId xmlns:a16="http://schemas.microsoft.com/office/drawing/2014/main" id="{420B7193-8E65-4624-CCDF-2840220BF123}"/>
              </a:ext>
            </a:extLst>
          </p:cNvPr>
          <p:cNvSpPr txBox="1"/>
          <p:nvPr/>
        </p:nvSpPr>
        <p:spPr>
          <a:xfrm>
            <a:off x="6471075" y="2771197"/>
            <a:ext cx="1476000" cy="5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venir"/>
              <a:buNone/>
            </a:pPr>
            <a:r>
              <a:rPr lang="en" sz="24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Infra</a:t>
            </a:r>
            <a:endParaRPr sz="24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" name="Google Shape;341;p39">
            <a:extLst>
              <a:ext uri="{FF2B5EF4-FFF2-40B4-BE49-F238E27FC236}">
                <a16:creationId xmlns:a16="http://schemas.microsoft.com/office/drawing/2014/main" id="{30208187-C633-FA1D-ECF3-845CD691DC6D}"/>
              </a:ext>
            </a:extLst>
          </p:cNvPr>
          <p:cNvSpPr txBox="1"/>
          <p:nvPr/>
        </p:nvSpPr>
        <p:spPr>
          <a:xfrm>
            <a:off x="6471075" y="3811697"/>
            <a:ext cx="1476000" cy="5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venir"/>
              <a:buNone/>
            </a:pPr>
            <a:r>
              <a:rPr lang="en" sz="24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Support</a:t>
            </a:r>
            <a:endParaRPr sz="24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" name="Google Shape;342;p39">
            <a:extLst>
              <a:ext uri="{FF2B5EF4-FFF2-40B4-BE49-F238E27FC236}">
                <a16:creationId xmlns:a16="http://schemas.microsoft.com/office/drawing/2014/main" id="{EDEA3DAB-2E0D-07AF-421F-1F367D065EF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7787" y="-134677"/>
            <a:ext cx="1071750" cy="105945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43;p39">
            <a:extLst>
              <a:ext uri="{FF2B5EF4-FFF2-40B4-BE49-F238E27FC236}">
                <a16:creationId xmlns:a16="http://schemas.microsoft.com/office/drawing/2014/main" id="{664F6B63-B2E4-1E57-C58A-488388BB0832}"/>
              </a:ext>
            </a:extLst>
          </p:cNvPr>
          <p:cNvSpPr/>
          <p:nvPr/>
        </p:nvSpPr>
        <p:spPr>
          <a:xfrm>
            <a:off x="1016950" y="684625"/>
            <a:ext cx="498000" cy="546600"/>
          </a:xfrm>
          <a:prstGeom prst="rect">
            <a:avLst/>
          </a:prstGeom>
          <a:solidFill>
            <a:srgbClr val="E21D5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344;p39">
            <a:extLst>
              <a:ext uri="{FF2B5EF4-FFF2-40B4-BE49-F238E27FC236}">
                <a16:creationId xmlns:a16="http://schemas.microsoft.com/office/drawing/2014/main" id="{DFEACD78-4C34-2E5F-DDB1-8D53C91D996F}"/>
              </a:ext>
            </a:extLst>
          </p:cNvPr>
          <p:cNvSpPr/>
          <p:nvPr/>
        </p:nvSpPr>
        <p:spPr>
          <a:xfrm>
            <a:off x="1097450" y="742250"/>
            <a:ext cx="498000" cy="546600"/>
          </a:xfrm>
          <a:prstGeom prst="rect">
            <a:avLst/>
          </a:prstGeom>
          <a:solidFill>
            <a:srgbClr val="E21D5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345;p39">
            <a:extLst>
              <a:ext uri="{FF2B5EF4-FFF2-40B4-BE49-F238E27FC236}">
                <a16:creationId xmlns:a16="http://schemas.microsoft.com/office/drawing/2014/main" id="{A43DE69C-8630-32FD-153F-E8A6A803E18C}"/>
              </a:ext>
            </a:extLst>
          </p:cNvPr>
          <p:cNvSpPr/>
          <p:nvPr/>
        </p:nvSpPr>
        <p:spPr>
          <a:xfrm>
            <a:off x="1163425" y="782675"/>
            <a:ext cx="498000" cy="546600"/>
          </a:xfrm>
          <a:prstGeom prst="rect">
            <a:avLst/>
          </a:prstGeom>
          <a:solidFill>
            <a:srgbClr val="E21D5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B2B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111" name="Google Shape;346;p39">
            <a:extLst>
              <a:ext uri="{FF2B5EF4-FFF2-40B4-BE49-F238E27FC236}">
                <a16:creationId xmlns:a16="http://schemas.microsoft.com/office/drawing/2014/main" id="{CC46C72B-9B17-2E90-87FD-0A248AAA7BCF}"/>
              </a:ext>
            </a:extLst>
          </p:cNvPr>
          <p:cNvSpPr/>
          <p:nvPr/>
        </p:nvSpPr>
        <p:spPr>
          <a:xfrm>
            <a:off x="2000900" y="671250"/>
            <a:ext cx="498000" cy="546600"/>
          </a:xfrm>
          <a:prstGeom prst="rect">
            <a:avLst/>
          </a:prstGeom>
          <a:solidFill>
            <a:srgbClr val="E21D5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347;p39">
            <a:extLst>
              <a:ext uri="{FF2B5EF4-FFF2-40B4-BE49-F238E27FC236}">
                <a16:creationId xmlns:a16="http://schemas.microsoft.com/office/drawing/2014/main" id="{BF96847F-CA97-6FEF-DF09-2219CBEE0677}"/>
              </a:ext>
            </a:extLst>
          </p:cNvPr>
          <p:cNvSpPr/>
          <p:nvPr/>
        </p:nvSpPr>
        <p:spPr>
          <a:xfrm>
            <a:off x="2081400" y="728875"/>
            <a:ext cx="498000" cy="546600"/>
          </a:xfrm>
          <a:prstGeom prst="rect">
            <a:avLst/>
          </a:prstGeom>
          <a:solidFill>
            <a:srgbClr val="E21D5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348;p39">
            <a:extLst>
              <a:ext uri="{FF2B5EF4-FFF2-40B4-BE49-F238E27FC236}">
                <a16:creationId xmlns:a16="http://schemas.microsoft.com/office/drawing/2014/main" id="{C89B0C47-906E-02EC-C611-251EC15EFC7B}"/>
              </a:ext>
            </a:extLst>
          </p:cNvPr>
          <p:cNvSpPr/>
          <p:nvPr/>
        </p:nvSpPr>
        <p:spPr>
          <a:xfrm>
            <a:off x="2147375" y="769300"/>
            <a:ext cx="498000" cy="546600"/>
          </a:xfrm>
          <a:prstGeom prst="rect">
            <a:avLst/>
          </a:prstGeom>
          <a:solidFill>
            <a:srgbClr val="E21D5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B2C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114" name="Google Shape;349;p39">
            <a:extLst>
              <a:ext uri="{FF2B5EF4-FFF2-40B4-BE49-F238E27FC236}">
                <a16:creationId xmlns:a16="http://schemas.microsoft.com/office/drawing/2014/main" id="{D6F9256F-EEBC-4785-9FD0-6FDEAB895A9B}"/>
              </a:ext>
            </a:extLst>
          </p:cNvPr>
          <p:cNvSpPr/>
          <p:nvPr/>
        </p:nvSpPr>
        <p:spPr>
          <a:xfrm>
            <a:off x="2999375" y="671250"/>
            <a:ext cx="498000" cy="546600"/>
          </a:xfrm>
          <a:prstGeom prst="rect">
            <a:avLst/>
          </a:prstGeom>
          <a:solidFill>
            <a:srgbClr val="E21D5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350;p39">
            <a:extLst>
              <a:ext uri="{FF2B5EF4-FFF2-40B4-BE49-F238E27FC236}">
                <a16:creationId xmlns:a16="http://schemas.microsoft.com/office/drawing/2014/main" id="{C7F8F431-4942-B90A-51D0-F308A43C6263}"/>
              </a:ext>
            </a:extLst>
          </p:cNvPr>
          <p:cNvSpPr/>
          <p:nvPr/>
        </p:nvSpPr>
        <p:spPr>
          <a:xfrm>
            <a:off x="3079875" y="728875"/>
            <a:ext cx="498000" cy="546600"/>
          </a:xfrm>
          <a:prstGeom prst="rect">
            <a:avLst/>
          </a:prstGeom>
          <a:solidFill>
            <a:srgbClr val="E21D5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351;p39">
            <a:extLst>
              <a:ext uri="{FF2B5EF4-FFF2-40B4-BE49-F238E27FC236}">
                <a16:creationId xmlns:a16="http://schemas.microsoft.com/office/drawing/2014/main" id="{4EEC48FF-D82E-F8B9-33A0-A518C83D7D49}"/>
              </a:ext>
            </a:extLst>
          </p:cNvPr>
          <p:cNvSpPr/>
          <p:nvPr/>
        </p:nvSpPr>
        <p:spPr>
          <a:xfrm>
            <a:off x="3145850" y="769300"/>
            <a:ext cx="498000" cy="546600"/>
          </a:xfrm>
          <a:prstGeom prst="rect">
            <a:avLst/>
          </a:prstGeom>
          <a:solidFill>
            <a:srgbClr val="E21D5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C2C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117" name="Google Shape;352;p39">
            <a:extLst>
              <a:ext uri="{FF2B5EF4-FFF2-40B4-BE49-F238E27FC236}">
                <a16:creationId xmlns:a16="http://schemas.microsoft.com/office/drawing/2014/main" id="{2A708520-0678-FD81-0058-F10DEC69A789}"/>
              </a:ext>
            </a:extLst>
          </p:cNvPr>
          <p:cNvSpPr/>
          <p:nvPr/>
        </p:nvSpPr>
        <p:spPr>
          <a:xfrm>
            <a:off x="1011325" y="1816213"/>
            <a:ext cx="1365600" cy="286200"/>
          </a:xfrm>
          <a:prstGeom prst="rect">
            <a:avLst/>
          </a:prstGeom>
          <a:solidFill>
            <a:srgbClr val="F5A62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</a:endParaRPr>
          </a:p>
        </p:txBody>
      </p:sp>
      <p:sp>
        <p:nvSpPr>
          <p:cNvPr id="118" name="Google Shape;353;p39">
            <a:extLst>
              <a:ext uri="{FF2B5EF4-FFF2-40B4-BE49-F238E27FC236}">
                <a16:creationId xmlns:a16="http://schemas.microsoft.com/office/drawing/2014/main" id="{4160E5BF-1EB2-B18C-2923-19B10DDAFA3C}"/>
              </a:ext>
            </a:extLst>
          </p:cNvPr>
          <p:cNvSpPr/>
          <p:nvPr/>
        </p:nvSpPr>
        <p:spPr>
          <a:xfrm>
            <a:off x="1081675" y="1868038"/>
            <a:ext cx="1365600" cy="286200"/>
          </a:xfrm>
          <a:prstGeom prst="rect">
            <a:avLst/>
          </a:prstGeom>
          <a:solidFill>
            <a:srgbClr val="F5A62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</a:endParaRPr>
          </a:p>
        </p:txBody>
      </p:sp>
      <p:sp>
        <p:nvSpPr>
          <p:cNvPr id="119" name="Google Shape;354;p39">
            <a:extLst>
              <a:ext uri="{FF2B5EF4-FFF2-40B4-BE49-F238E27FC236}">
                <a16:creationId xmlns:a16="http://schemas.microsoft.com/office/drawing/2014/main" id="{F711997F-87C8-471C-8681-37914985B87A}"/>
              </a:ext>
            </a:extLst>
          </p:cNvPr>
          <p:cNvSpPr/>
          <p:nvPr/>
        </p:nvSpPr>
        <p:spPr>
          <a:xfrm>
            <a:off x="1136475" y="1935663"/>
            <a:ext cx="1365600" cy="286200"/>
          </a:xfrm>
          <a:prstGeom prst="rect">
            <a:avLst/>
          </a:prstGeom>
          <a:solidFill>
            <a:srgbClr val="F5A62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Shared domain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120" name="Google Shape;355;p39">
            <a:extLst>
              <a:ext uri="{FF2B5EF4-FFF2-40B4-BE49-F238E27FC236}">
                <a16:creationId xmlns:a16="http://schemas.microsoft.com/office/drawing/2014/main" id="{E7A56C71-006F-C71A-6CD8-2FD733A9A1AA}"/>
              </a:ext>
            </a:extLst>
          </p:cNvPr>
          <p:cNvSpPr/>
          <p:nvPr/>
        </p:nvSpPr>
        <p:spPr>
          <a:xfrm>
            <a:off x="2699400" y="1816213"/>
            <a:ext cx="1365600" cy="286200"/>
          </a:xfrm>
          <a:prstGeom prst="rect">
            <a:avLst/>
          </a:prstGeom>
          <a:solidFill>
            <a:srgbClr val="F5A62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</a:endParaRPr>
          </a:p>
        </p:txBody>
      </p:sp>
      <p:sp>
        <p:nvSpPr>
          <p:cNvPr id="121" name="Google Shape;356;p39">
            <a:extLst>
              <a:ext uri="{FF2B5EF4-FFF2-40B4-BE49-F238E27FC236}">
                <a16:creationId xmlns:a16="http://schemas.microsoft.com/office/drawing/2014/main" id="{1EA98DE7-900A-EA67-7D1F-DAF2AEB54DF7}"/>
              </a:ext>
            </a:extLst>
          </p:cNvPr>
          <p:cNvSpPr/>
          <p:nvPr/>
        </p:nvSpPr>
        <p:spPr>
          <a:xfrm>
            <a:off x="2769750" y="1868038"/>
            <a:ext cx="1365600" cy="286200"/>
          </a:xfrm>
          <a:prstGeom prst="rect">
            <a:avLst/>
          </a:prstGeom>
          <a:solidFill>
            <a:srgbClr val="F5A62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</a:endParaRPr>
          </a:p>
        </p:txBody>
      </p:sp>
      <p:sp>
        <p:nvSpPr>
          <p:cNvPr id="122" name="Google Shape;357;p39">
            <a:extLst>
              <a:ext uri="{FF2B5EF4-FFF2-40B4-BE49-F238E27FC236}">
                <a16:creationId xmlns:a16="http://schemas.microsoft.com/office/drawing/2014/main" id="{7CE808E2-C941-1C16-7BC6-2B55CFEB4B06}"/>
              </a:ext>
            </a:extLst>
          </p:cNvPr>
          <p:cNvSpPr/>
          <p:nvPr/>
        </p:nvSpPr>
        <p:spPr>
          <a:xfrm>
            <a:off x="2824550" y="1935663"/>
            <a:ext cx="1365600" cy="286200"/>
          </a:xfrm>
          <a:prstGeom prst="rect">
            <a:avLst/>
          </a:prstGeom>
          <a:solidFill>
            <a:srgbClr val="F5A62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Reusable domain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123" name="Google Shape;358;p39">
            <a:extLst>
              <a:ext uri="{FF2B5EF4-FFF2-40B4-BE49-F238E27FC236}">
                <a16:creationId xmlns:a16="http://schemas.microsoft.com/office/drawing/2014/main" id="{89292DA0-3E04-FC42-C4FA-73B4C8540150}"/>
              </a:ext>
            </a:extLst>
          </p:cNvPr>
          <p:cNvSpPr/>
          <p:nvPr/>
        </p:nvSpPr>
        <p:spPr>
          <a:xfrm>
            <a:off x="4457825" y="1816200"/>
            <a:ext cx="1365600" cy="286200"/>
          </a:xfrm>
          <a:prstGeom prst="rect">
            <a:avLst/>
          </a:prstGeom>
          <a:solidFill>
            <a:srgbClr val="F5A62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</a:endParaRPr>
          </a:p>
        </p:txBody>
      </p:sp>
      <p:sp>
        <p:nvSpPr>
          <p:cNvPr id="124" name="Google Shape;359;p39">
            <a:extLst>
              <a:ext uri="{FF2B5EF4-FFF2-40B4-BE49-F238E27FC236}">
                <a16:creationId xmlns:a16="http://schemas.microsoft.com/office/drawing/2014/main" id="{76DB990F-C9BD-8653-EBB5-81C1770CF56E}"/>
              </a:ext>
            </a:extLst>
          </p:cNvPr>
          <p:cNvSpPr/>
          <p:nvPr/>
        </p:nvSpPr>
        <p:spPr>
          <a:xfrm>
            <a:off x="4528175" y="1868025"/>
            <a:ext cx="1365600" cy="286200"/>
          </a:xfrm>
          <a:prstGeom prst="rect">
            <a:avLst/>
          </a:prstGeom>
          <a:solidFill>
            <a:srgbClr val="F5A62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</a:endParaRPr>
          </a:p>
        </p:txBody>
      </p:sp>
      <p:sp>
        <p:nvSpPr>
          <p:cNvPr id="125" name="Google Shape;360;p39">
            <a:extLst>
              <a:ext uri="{FF2B5EF4-FFF2-40B4-BE49-F238E27FC236}">
                <a16:creationId xmlns:a16="http://schemas.microsoft.com/office/drawing/2014/main" id="{DF655008-F601-7695-315F-D8E109138A97}"/>
              </a:ext>
            </a:extLst>
          </p:cNvPr>
          <p:cNvSpPr/>
          <p:nvPr/>
        </p:nvSpPr>
        <p:spPr>
          <a:xfrm>
            <a:off x="4582975" y="1935650"/>
            <a:ext cx="1365600" cy="286200"/>
          </a:xfrm>
          <a:prstGeom prst="rect">
            <a:avLst/>
          </a:prstGeom>
          <a:solidFill>
            <a:srgbClr val="F5A62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App + web</a:t>
            </a:r>
            <a:endParaRPr sz="1100">
              <a:solidFill>
                <a:schemeClr val="lt1"/>
              </a:solidFill>
            </a:endParaRPr>
          </a:p>
        </p:txBody>
      </p:sp>
      <p:pic>
        <p:nvPicPr>
          <p:cNvPr id="126" name="Google Shape;361;p39">
            <a:extLst>
              <a:ext uri="{FF2B5EF4-FFF2-40B4-BE49-F238E27FC236}">
                <a16:creationId xmlns:a16="http://schemas.microsoft.com/office/drawing/2014/main" id="{CEEA40BE-B9F1-8198-C1A9-F15A6BDBB89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8675" y="3728223"/>
            <a:ext cx="498099" cy="442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362;p39">
            <a:extLst>
              <a:ext uri="{FF2B5EF4-FFF2-40B4-BE49-F238E27FC236}">
                <a16:creationId xmlns:a16="http://schemas.microsoft.com/office/drawing/2014/main" id="{FA291E00-24E5-49F4-98CF-E334333E458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2575" y="3728225"/>
            <a:ext cx="442749" cy="44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363;p39">
            <a:extLst>
              <a:ext uri="{FF2B5EF4-FFF2-40B4-BE49-F238E27FC236}">
                <a16:creationId xmlns:a16="http://schemas.microsoft.com/office/drawing/2014/main" id="{6E110621-AEB7-5CA9-A989-BED3F86696A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1122" y="3728220"/>
            <a:ext cx="553450" cy="442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364;p39">
            <a:extLst>
              <a:ext uri="{FF2B5EF4-FFF2-40B4-BE49-F238E27FC236}">
                <a16:creationId xmlns:a16="http://schemas.microsoft.com/office/drawing/2014/main" id="{A793B05C-C1BE-D298-2EE7-19905E097274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34125" y="3728229"/>
            <a:ext cx="553462" cy="44274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365;p39">
            <a:extLst>
              <a:ext uri="{FF2B5EF4-FFF2-40B4-BE49-F238E27FC236}">
                <a16:creationId xmlns:a16="http://schemas.microsoft.com/office/drawing/2014/main" id="{FFA24797-1A2E-776C-160B-D921D723153A}"/>
              </a:ext>
            </a:extLst>
          </p:cNvPr>
          <p:cNvSpPr txBox="1"/>
          <p:nvPr/>
        </p:nvSpPr>
        <p:spPr>
          <a:xfrm>
            <a:off x="929275" y="4116175"/>
            <a:ext cx="876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Tech Blueprints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366;p39">
            <a:extLst>
              <a:ext uri="{FF2B5EF4-FFF2-40B4-BE49-F238E27FC236}">
                <a16:creationId xmlns:a16="http://schemas.microsoft.com/office/drawing/2014/main" id="{78393407-0B9D-14E7-FE86-6D20E2E82634}"/>
              </a:ext>
            </a:extLst>
          </p:cNvPr>
          <p:cNvSpPr txBox="1"/>
          <p:nvPr/>
        </p:nvSpPr>
        <p:spPr>
          <a:xfrm>
            <a:off x="1935500" y="4130725"/>
            <a:ext cx="876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Standards and Guidelines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" name="Google Shape;367;p39">
            <a:extLst>
              <a:ext uri="{FF2B5EF4-FFF2-40B4-BE49-F238E27FC236}">
                <a16:creationId xmlns:a16="http://schemas.microsoft.com/office/drawing/2014/main" id="{A0D3F450-3BCB-98F2-21B7-C27C572C6125}"/>
              </a:ext>
            </a:extLst>
          </p:cNvPr>
          <p:cNvSpPr txBox="1"/>
          <p:nvPr/>
        </p:nvSpPr>
        <p:spPr>
          <a:xfrm>
            <a:off x="2976275" y="4130725"/>
            <a:ext cx="876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Org Structure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368;p39">
            <a:extLst>
              <a:ext uri="{FF2B5EF4-FFF2-40B4-BE49-F238E27FC236}">
                <a16:creationId xmlns:a16="http://schemas.microsoft.com/office/drawing/2014/main" id="{7F0C920D-142B-4B7B-CE35-FF06F1FA6A10}"/>
              </a:ext>
            </a:extLst>
          </p:cNvPr>
          <p:cNvSpPr txBox="1"/>
          <p:nvPr/>
        </p:nvSpPr>
        <p:spPr>
          <a:xfrm>
            <a:off x="4072400" y="4130725"/>
            <a:ext cx="876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Team and Culture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4" name="Google Shape;369;p39">
            <a:extLst>
              <a:ext uri="{FF2B5EF4-FFF2-40B4-BE49-F238E27FC236}">
                <a16:creationId xmlns:a16="http://schemas.microsoft.com/office/drawing/2014/main" id="{1CD43D36-0F3E-6D04-BB13-9205C0BFF4A2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97450" y="2825193"/>
            <a:ext cx="250432" cy="2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370;p39">
            <a:extLst>
              <a:ext uri="{FF2B5EF4-FFF2-40B4-BE49-F238E27FC236}">
                <a16:creationId xmlns:a16="http://schemas.microsoft.com/office/drawing/2014/main" id="{99C8C224-B8A3-5449-B49B-44723D3A82BA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15250" y="2825205"/>
            <a:ext cx="357760" cy="2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371;p39">
            <a:extLst>
              <a:ext uri="{FF2B5EF4-FFF2-40B4-BE49-F238E27FC236}">
                <a16:creationId xmlns:a16="http://schemas.microsoft.com/office/drawing/2014/main" id="{A361D091-B07B-171A-DEBB-FC05A368BD08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40375" y="2825200"/>
            <a:ext cx="321972" cy="2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372;p39">
            <a:extLst>
              <a:ext uri="{FF2B5EF4-FFF2-40B4-BE49-F238E27FC236}">
                <a16:creationId xmlns:a16="http://schemas.microsoft.com/office/drawing/2014/main" id="{D4A3161D-09A6-8766-8ABC-126257A87DD1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529725" y="2825200"/>
            <a:ext cx="286200" cy="2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373;p39">
            <a:extLst>
              <a:ext uri="{FF2B5EF4-FFF2-40B4-BE49-F238E27FC236}">
                <a16:creationId xmlns:a16="http://schemas.microsoft.com/office/drawing/2014/main" id="{4E39484D-F36F-A84C-4CBE-2C5EA3CF3874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983300" y="2825208"/>
            <a:ext cx="321975" cy="286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374;p39">
            <a:extLst>
              <a:ext uri="{FF2B5EF4-FFF2-40B4-BE49-F238E27FC236}">
                <a16:creationId xmlns:a16="http://schemas.microsoft.com/office/drawing/2014/main" id="{02BE09BD-EF2A-6D42-B45B-7404E9BAF8BD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472650" y="2825199"/>
            <a:ext cx="286200" cy="2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375;p39">
            <a:extLst>
              <a:ext uri="{FF2B5EF4-FFF2-40B4-BE49-F238E27FC236}">
                <a16:creationId xmlns:a16="http://schemas.microsoft.com/office/drawing/2014/main" id="{E6DFA660-5D66-F362-6CFF-5C23537D0A03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926216" y="2825204"/>
            <a:ext cx="250425" cy="286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376;p39">
            <a:extLst>
              <a:ext uri="{FF2B5EF4-FFF2-40B4-BE49-F238E27FC236}">
                <a16:creationId xmlns:a16="http://schemas.microsoft.com/office/drawing/2014/main" id="{B354E466-0914-D14D-CCD3-8425A8F2867F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344025" y="2825196"/>
            <a:ext cx="357750" cy="286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377;p39">
            <a:extLst>
              <a:ext uri="{FF2B5EF4-FFF2-40B4-BE49-F238E27FC236}">
                <a16:creationId xmlns:a16="http://schemas.microsoft.com/office/drawing/2014/main" id="{35BF4BC0-B5F4-D2BC-0F31-9F6B6205E472}"/>
              </a:ext>
            </a:extLst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869150" y="2825191"/>
            <a:ext cx="214654" cy="2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378;p39">
            <a:extLst>
              <a:ext uri="{FF2B5EF4-FFF2-40B4-BE49-F238E27FC236}">
                <a16:creationId xmlns:a16="http://schemas.microsoft.com/office/drawing/2014/main" id="{10A1B014-7C90-557B-D96E-5A831C282A1E}"/>
              </a:ext>
            </a:extLst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251175" y="2839047"/>
            <a:ext cx="250425" cy="25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379;p39">
            <a:extLst>
              <a:ext uri="{FF2B5EF4-FFF2-40B4-BE49-F238E27FC236}">
                <a16:creationId xmlns:a16="http://schemas.microsoft.com/office/drawing/2014/main" id="{73290CCC-A211-65C3-54BB-085B74FAA722}"/>
              </a:ext>
            </a:extLst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668975" y="2825200"/>
            <a:ext cx="286200" cy="2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380;p39">
            <a:extLst>
              <a:ext uri="{FF2B5EF4-FFF2-40B4-BE49-F238E27FC236}">
                <a16:creationId xmlns:a16="http://schemas.microsoft.com/office/drawing/2014/main" id="{097246C8-2152-67C6-BBC6-FF5D6F096DA3}"/>
              </a:ext>
            </a:extLst>
          </p:cNvPr>
          <p:cNvSpPr txBox="1"/>
          <p:nvPr/>
        </p:nvSpPr>
        <p:spPr>
          <a:xfrm>
            <a:off x="1043713" y="3152725"/>
            <a:ext cx="357900" cy="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Data + AI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146" name="Google Shape;381;p39">
            <a:extLst>
              <a:ext uri="{FF2B5EF4-FFF2-40B4-BE49-F238E27FC236}">
                <a16:creationId xmlns:a16="http://schemas.microsoft.com/office/drawing/2014/main" id="{580DD34B-7FC2-F4C0-0BD2-E2994B0CD045}"/>
              </a:ext>
            </a:extLst>
          </p:cNvPr>
          <p:cNvSpPr txBox="1"/>
          <p:nvPr/>
        </p:nvSpPr>
        <p:spPr>
          <a:xfrm>
            <a:off x="1515188" y="3152725"/>
            <a:ext cx="357900" cy="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Cloud infra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147" name="Google Shape;382;p39">
            <a:extLst>
              <a:ext uri="{FF2B5EF4-FFF2-40B4-BE49-F238E27FC236}">
                <a16:creationId xmlns:a16="http://schemas.microsoft.com/office/drawing/2014/main" id="{A99406AC-677B-0CDD-C20D-D5EDD75936FF}"/>
              </a:ext>
            </a:extLst>
          </p:cNvPr>
          <p:cNvSpPr txBox="1"/>
          <p:nvPr/>
        </p:nvSpPr>
        <p:spPr>
          <a:xfrm>
            <a:off x="1986663" y="3152725"/>
            <a:ext cx="357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Logs + monitoring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148" name="Google Shape;383;p39">
            <a:extLst>
              <a:ext uri="{FF2B5EF4-FFF2-40B4-BE49-F238E27FC236}">
                <a16:creationId xmlns:a16="http://schemas.microsoft.com/office/drawing/2014/main" id="{8BDC757A-1A83-7690-771E-95EAC36AC1BE}"/>
              </a:ext>
            </a:extLst>
          </p:cNvPr>
          <p:cNvSpPr txBox="1"/>
          <p:nvPr/>
        </p:nvSpPr>
        <p:spPr>
          <a:xfrm>
            <a:off x="2493863" y="3152725"/>
            <a:ext cx="357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Design Patterns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149" name="Google Shape;384;p39">
            <a:extLst>
              <a:ext uri="{FF2B5EF4-FFF2-40B4-BE49-F238E27FC236}">
                <a16:creationId xmlns:a16="http://schemas.microsoft.com/office/drawing/2014/main" id="{049A5B6E-2BEF-0B98-F386-6180C9F22D57}"/>
              </a:ext>
            </a:extLst>
          </p:cNvPr>
          <p:cNvSpPr txBox="1"/>
          <p:nvPr/>
        </p:nvSpPr>
        <p:spPr>
          <a:xfrm>
            <a:off x="2965325" y="3152725"/>
            <a:ext cx="357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Storage + Cache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150" name="Google Shape;385;p39">
            <a:extLst>
              <a:ext uri="{FF2B5EF4-FFF2-40B4-BE49-F238E27FC236}">
                <a16:creationId xmlns:a16="http://schemas.microsoft.com/office/drawing/2014/main" id="{285A340D-0EAF-2EEF-6591-8EACEE1B44EF}"/>
              </a:ext>
            </a:extLst>
          </p:cNvPr>
          <p:cNvSpPr txBox="1"/>
          <p:nvPr/>
        </p:nvSpPr>
        <p:spPr>
          <a:xfrm>
            <a:off x="3436763" y="3152725"/>
            <a:ext cx="357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Quality + Testing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151" name="Google Shape;386;p39">
            <a:extLst>
              <a:ext uri="{FF2B5EF4-FFF2-40B4-BE49-F238E27FC236}">
                <a16:creationId xmlns:a16="http://schemas.microsoft.com/office/drawing/2014/main" id="{83CE6F3B-55BE-3316-0CC4-132978462A22}"/>
              </a:ext>
            </a:extLst>
          </p:cNvPr>
          <p:cNvSpPr txBox="1"/>
          <p:nvPr/>
        </p:nvSpPr>
        <p:spPr>
          <a:xfrm>
            <a:off x="3872475" y="3152725"/>
            <a:ext cx="357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Security + Compliance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152" name="Google Shape;387;p39">
            <a:extLst>
              <a:ext uri="{FF2B5EF4-FFF2-40B4-BE49-F238E27FC236}">
                <a16:creationId xmlns:a16="http://schemas.microsoft.com/office/drawing/2014/main" id="{9C0D2DA9-8B83-D782-BCEA-55B02F43F2E4}"/>
              </a:ext>
            </a:extLst>
          </p:cNvPr>
          <p:cNvSpPr txBox="1"/>
          <p:nvPr/>
        </p:nvSpPr>
        <p:spPr>
          <a:xfrm>
            <a:off x="4343938" y="3152725"/>
            <a:ext cx="357900" cy="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Networking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153" name="Google Shape;388;p39">
            <a:extLst>
              <a:ext uri="{FF2B5EF4-FFF2-40B4-BE49-F238E27FC236}">
                <a16:creationId xmlns:a16="http://schemas.microsoft.com/office/drawing/2014/main" id="{C34E4879-7039-ADA4-AC07-2E06A9ABA211}"/>
              </a:ext>
            </a:extLst>
          </p:cNvPr>
          <p:cNvSpPr txBox="1"/>
          <p:nvPr/>
        </p:nvSpPr>
        <p:spPr>
          <a:xfrm>
            <a:off x="4815413" y="3152725"/>
            <a:ext cx="357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HA + DR + BCP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154" name="Google Shape;389;p39">
            <a:extLst>
              <a:ext uri="{FF2B5EF4-FFF2-40B4-BE49-F238E27FC236}">
                <a16:creationId xmlns:a16="http://schemas.microsoft.com/office/drawing/2014/main" id="{9DC530D1-FE13-53B9-00A3-A705D9B4D71C}"/>
              </a:ext>
            </a:extLst>
          </p:cNvPr>
          <p:cNvSpPr txBox="1"/>
          <p:nvPr/>
        </p:nvSpPr>
        <p:spPr>
          <a:xfrm>
            <a:off x="5197425" y="3152725"/>
            <a:ext cx="357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I18N + Localization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155" name="Google Shape;390;p39">
            <a:extLst>
              <a:ext uri="{FF2B5EF4-FFF2-40B4-BE49-F238E27FC236}">
                <a16:creationId xmlns:a16="http://schemas.microsoft.com/office/drawing/2014/main" id="{98DA45AF-64F4-81AC-4447-75CED5B9E267}"/>
              </a:ext>
            </a:extLst>
          </p:cNvPr>
          <p:cNvSpPr txBox="1"/>
          <p:nvPr/>
        </p:nvSpPr>
        <p:spPr>
          <a:xfrm>
            <a:off x="5643238" y="3152725"/>
            <a:ext cx="357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Tooling + Pipelines</a:t>
            </a:r>
            <a:endParaRPr sz="50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398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95;p40">
            <a:extLst>
              <a:ext uri="{FF2B5EF4-FFF2-40B4-BE49-F238E27FC236}">
                <a16:creationId xmlns:a16="http://schemas.microsoft.com/office/drawing/2014/main" id="{B9D38E17-9C69-B97F-63BF-7704CD42687F}"/>
              </a:ext>
            </a:extLst>
          </p:cNvPr>
          <p:cNvSpPr/>
          <p:nvPr/>
        </p:nvSpPr>
        <p:spPr>
          <a:xfrm>
            <a:off x="0" y="-150"/>
            <a:ext cx="4143300" cy="5143500"/>
          </a:xfrm>
          <a:prstGeom prst="rect">
            <a:avLst/>
          </a:prstGeom>
          <a:solidFill>
            <a:srgbClr val="25282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396;p40">
            <a:extLst>
              <a:ext uri="{FF2B5EF4-FFF2-40B4-BE49-F238E27FC236}">
                <a16:creationId xmlns:a16="http://schemas.microsoft.com/office/drawing/2014/main" id="{64BEAD69-75DE-58CE-968B-FEA9695101DF}"/>
              </a:ext>
            </a:extLst>
          </p:cNvPr>
          <p:cNvSpPr txBox="1"/>
          <p:nvPr/>
        </p:nvSpPr>
        <p:spPr>
          <a:xfrm>
            <a:off x="471150" y="1971300"/>
            <a:ext cx="3201000" cy="1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E31F52"/>
                </a:solidFill>
                <a:latin typeface="Roboto"/>
                <a:ea typeface="Roboto"/>
                <a:cs typeface="Roboto"/>
                <a:sym typeface="Roboto"/>
              </a:rPr>
              <a:t>IaC </a:t>
            </a:r>
            <a:r>
              <a:rPr lang="en" sz="3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 everything in cloud</a:t>
            </a:r>
            <a:endParaRPr sz="30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5" name="Google Shape;397;p40">
            <a:extLst>
              <a:ext uri="{FF2B5EF4-FFF2-40B4-BE49-F238E27FC236}">
                <a16:creationId xmlns:a16="http://schemas.microsoft.com/office/drawing/2014/main" id="{F35CD407-6DAC-1F9C-C017-B82F2AA27B59}"/>
              </a:ext>
            </a:extLst>
          </p:cNvPr>
          <p:cNvSpPr txBox="1"/>
          <p:nvPr/>
        </p:nvSpPr>
        <p:spPr>
          <a:xfrm>
            <a:off x="4416699" y="539250"/>
            <a:ext cx="4466043" cy="4203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IaC means infrastructure as code.</a:t>
            </a:r>
            <a:endParaRPr sz="16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Bukalapak uses terraform, ansible and helm charts to manage almost everything in cloud.</a:t>
            </a:r>
            <a:endParaRPr sz="16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Benefits</a:t>
            </a:r>
            <a:endParaRPr sz="16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E3551"/>
              </a:buClr>
              <a:buSzPts val="1000"/>
              <a:buFont typeface="Roboto"/>
              <a:buChar char="●"/>
            </a:pPr>
            <a:r>
              <a:rPr lang="en" sz="16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Native change control process (code review)</a:t>
            </a:r>
            <a:endParaRPr sz="16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E3551"/>
              </a:buClr>
              <a:buSzPts val="1000"/>
              <a:buFont typeface="Roboto"/>
              <a:buChar char="●"/>
            </a:pPr>
            <a:r>
              <a:rPr lang="en" sz="16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Native change history (git log)</a:t>
            </a:r>
            <a:endParaRPr sz="16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E3551"/>
              </a:buClr>
              <a:buSzPts val="1000"/>
              <a:buFont typeface="Roboto"/>
              <a:buChar char="●"/>
            </a:pPr>
            <a:r>
              <a:rPr lang="en" sz="16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Easy to replicate or recover</a:t>
            </a:r>
          </a:p>
        </p:txBody>
      </p:sp>
      <p:pic>
        <p:nvPicPr>
          <p:cNvPr id="7" name="Google Shape;398;p40">
            <a:extLst>
              <a:ext uri="{FF2B5EF4-FFF2-40B4-BE49-F238E27FC236}">
                <a16:creationId xmlns:a16="http://schemas.microsoft.com/office/drawing/2014/main" id="{F2420164-ED6C-84AC-C733-E8D248B2D0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1150"/>
            <a:ext cx="498100" cy="498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9612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03;p41">
            <a:extLst>
              <a:ext uri="{FF2B5EF4-FFF2-40B4-BE49-F238E27FC236}">
                <a16:creationId xmlns:a16="http://schemas.microsoft.com/office/drawing/2014/main" id="{DEF1D0EB-7B79-A953-DE0E-483708987562}"/>
              </a:ext>
            </a:extLst>
          </p:cNvPr>
          <p:cNvSpPr txBox="1">
            <a:spLocks/>
          </p:cNvSpPr>
          <p:nvPr/>
        </p:nvSpPr>
        <p:spPr>
          <a:xfrm>
            <a:off x="797950" y="199589"/>
            <a:ext cx="4164600" cy="1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</a:pPr>
            <a:r>
              <a:rPr lang="en-US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Easy to replicate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Font typeface="Helvetica Neue"/>
              <a:buNone/>
            </a:pPr>
            <a:endParaRPr lang="en-US" b="1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Google Shape;404;p41">
            <a:extLst>
              <a:ext uri="{FF2B5EF4-FFF2-40B4-BE49-F238E27FC236}">
                <a16:creationId xmlns:a16="http://schemas.microsoft.com/office/drawing/2014/main" id="{62AFCEA0-FECC-5D2B-3075-DBB806236227}"/>
              </a:ext>
            </a:extLst>
          </p:cNvPr>
          <p:cNvSpPr txBox="1">
            <a:spLocks/>
          </p:cNvSpPr>
          <p:nvPr/>
        </p:nvSpPr>
        <p:spPr>
          <a:xfrm>
            <a:off x="797950" y="539239"/>
            <a:ext cx="4169400" cy="14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600"/>
              </a:spcAft>
              <a:buClr>
                <a:srgbClr val="A6A5A5"/>
              </a:buClr>
              <a:buFont typeface="Helvetica Neue"/>
              <a:buNone/>
            </a:pPr>
            <a:r>
              <a:rPr lang="en-US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IaC</a:t>
            </a:r>
            <a:r>
              <a:rPr lang="en-US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for everything in cloud</a:t>
            </a:r>
          </a:p>
        </p:txBody>
      </p:sp>
      <p:pic>
        <p:nvPicPr>
          <p:cNvPr id="6" name="Google Shape;405;p41">
            <a:extLst>
              <a:ext uri="{FF2B5EF4-FFF2-40B4-BE49-F238E27FC236}">
                <a16:creationId xmlns:a16="http://schemas.microsoft.com/office/drawing/2014/main" id="{C5F380BA-41FD-31C2-6AA2-56943A2384E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1139"/>
            <a:ext cx="498100" cy="49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06;p41">
            <a:extLst>
              <a:ext uri="{FF2B5EF4-FFF2-40B4-BE49-F238E27FC236}">
                <a16:creationId xmlns:a16="http://schemas.microsoft.com/office/drawing/2014/main" id="{97EEFEC4-F0B6-B144-4ECC-52010936B42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7150" y="1057953"/>
            <a:ext cx="6830314" cy="37807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5191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11;p42">
            <a:extLst>
              <a:ext uri="{FF2B5EF4-FFF2-40B4-BE49-F238E27FC236}">
                <a16:creationId xmlns:a16="http://schemas.microsoft.com/office/drawing/2014/main" id="{12412B37-B470-C607-7DF3-39D7F2AA24AE}"/>
              </a:ext>
            </a:extLst>
          </p:cNvPr>
          <p:cNvSpPr txBox="1">
            <a:spLocks/>
          </p:cNvSpPr>
          <p:nvPr/>
        </p:nvSpPr>
        <p:spPr>
          <a:xfrm>
            <a:off x="793149" y="1061128"/>
            <a:ext cx="3567294" cy="3946302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800"/>
              </a:spcBef>
              <a:buClrTx/>
              <a:buFont typeface="Arial" panose="020B0604020202020204" pitchFamily="34" charset="0"/>
              <a:buNone/>
            </a:pPr>
            <a:r>
              <a: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All </a:t>
            </a:r>
            <a:r>
              <a:rPr lang="en-US" sz="1400" b="1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kubernetes</a:t>
            </a:r>
            <a:r>
              <a: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manifest managed in 1 repository for 1 business</a:t>
            </a:r>
          </a:p>
          <a:p>
            <a:pPr marL="457200" indent="-266700">
              <a:lnSpc>
                <a:spcPct val="150000"/>
              </a:lnSpc>
              <a:spcBef>
                <a:spcPts val="1600"/>
              </a:spcBef>
              <a:buClrTx/>
              <a:buSzPts val="600"/>
              <a:buFont typeface="Roboto"/>
              <a:buChar char="•"/>
            </a:pPr>
            <a:r>
              <a: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Helm chart dependencies and version </a:t>
            </a:r>
          </a:p>
          <a:p>
            <a:pPr marL="457200" indent="-266700">
              <a:lnSpc>
                <a:spcPct val="150000"/>
              </a:lnSpc>
              <a:spcBef>
                <a:spcPts val="0"/>
              </a:spcBef>
              <a:buClrTx/>
              <a:buSzPts val="600"/>
              <a:buFont typeface="Roboto"/>
              <a:buChar char="•"/>
            </a:pPr>
            <a:r>
              <a: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Values for different environments</a:t>
            </a:r>
          </a:p>
          <a:p>
            <a:pPr marL="457200" indent="-266700">
              <a:lnSpc>
                <a:spcPct val="150000"/>
              </a:lnSpc>
              <a:spcBef>
                <a:spcPts val="0"/>
              </a:spcBef>
              <a:buClrTx/>
              <a:buSzPts val="600"/>
              <a:buFont typeface="Roboto"/>
              <a:buChar char="•"/>
            </a:pPr>
            <a:r>
              <a: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Image versions</a:t>
            </a:r>
          </a:p>
          <a:p>
            <a:pPr marL="457200" indent="-266700">
              <a:lnSpc>
                <a:spcPct val="150000"/>
              </a:lnSpc>
              <a:spcBef>
                <a:spcPts val="0"/>
              </a:spcBef>
              <a:buClrTx/>
              <a:buSzPts val="600"/>
              <a:buFont typeface="Roboto"/>
              <a:buChar char="•"/>
            </a:pPr>
            <a:r>
              <a: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Network policies</a:t>
            </a:r>
          </a:p>
          <a:p>
            <a:pPr marL="457200" indent="-266700">
              <a:lnSpc>
                <a:spcPct val="150000"/>
              </a:lnSpc>
              <a:spcBef>
                <a:spcPts val="0"/>
              </a:spcBef>
              <a:buClrTx/>
              <a:buSzPts val="600"/>
              <a:buFont typeface="Roboto"/>
              <a:buChar char="•"/>
            </a:pPr>
            <a:r>
              <a: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Etc.</a:t>
            </a:r>
          </a:p>
          <a:p>
            <a:pPr marL="0" indent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ClrTx/>
              <a:buFont typeface="Arial" panose="020B0604020202020204" pitchFamily="34" charset="0"/>
              <a:buNone/>
            </a:pPr>
            <a:r>
              <a:rPr lang="en-US" sz="1400" b="1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ArgoCD</a:t>
            </a:r>
            <a:r>
              <a: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continues syncing all the manifests to the </a:t>
            </a:r>
            <a:r>
              <a:rPr lang="en-US" sz="1400" b="1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kubernetes</a:t>
            </a:r>
            <a:r>
              <a: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cluster.</a:t>
            </a:r>
          </a:p>
        </p:txBody>
      </p:sp>
      <p:sp>
        <p:nvSpPr>
          <p:cNvPr id="5" name="Google Shape;412;p42">
            <a:extLst>
              <a:ext uri="{FF2B5EF4-FFF2-40B4-BE49-F238E27FC236}">
                <a16:creationId xmlns:a16="http://schemas.microsoft.com/office/drawing/2014/main" id="{ED492C3E-A453-AE20-F776-FB142F018FBB}"/>
              </a:ext>
            </a:extLst>
          </p:cNvPr>
          <p:cNvSpPr txBox="1">
            <a:spLocks/>
          </p:cNvSpPr>
          <p:nvPr/>
        </p:nvSpPr>
        <p:spPr>
          <a:xfrm>
            <a:off x="793149" y="199589"/>
            <a:ext cx="8002507" cy="125474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</a:pPr>
            <a:r>
              <a:rPr lang="pt-BR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Declarative Kubernetes CD via ArgoCD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Font typeface="Helvetica Neue"/>
              <a:buNone/>
            </a:pPr>
            <a:endParaRPr lang="pt-BR" b="1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Google Shape;413;p42">
            <a:extLst>
              <a:ext uri="{FF2B5EF4-FFF2-40B4-BE49-F238E27FC236}">
                <a16:creationId xmlns:a16="http://schemas.microsoft.com/office/drawing/2014/main" id="{A0D33F01-2695-F098-6C89-7A2A68D61797}"/>
              </a:ext>
            </a:extLst>
          </p:cNvPr>
          <p:cNvSpPr txBox="1">
            <a:spLocks/>
          </p:cNvSpPr>
          <p:nvPr/>
        </p:nvSpPr>
        <p:spPr>
          <a:xfrm>
            <a:off x="793149" y="592792"/>
            <a:ext cx="4169400" cy="46833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600"/>
              </a:spcAft>
              <a:buClr>
                <a:srgbClr val="A6A5A5"/>
              </a:buClr>
              <a:buFont typeface="Helvetica Neue"/>
              <a:buNone/>
            </a:pPr>
            <a:r>
              <a:rPr lang="en-US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IaC</a:t>
            </a:r>
            <a:r>
              <a:rPr lang="en-US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for everything in cloud</a:t>
            </a:r>
          </a:p>
        </p:txBody>
      </p:sp>
      <p:pic>
        <p:nvPicPr>
          <p:cNvPr id="8" name="Google Shape;414;p42">
            <a:extLst>
              <a:ext uri="{FF2B5EF4-FFF2-40B4-BE49-F238E27FC236}">
                <a16:creationId xmlns:a16="http://schemas.microsoft.com/office/drawing/2014/main" id="{BD16898D-20E6-A597-16E1-99BDEF043FA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1139"/>
            <a:ext cx="498100" cy="49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15;p42">
            <a:extLst>
              <a:ext uri="{FF2B5EF4-FFF2-40B4-BE49-F238E27FC236}">
                <a16:creationId xmlns:a16="http://schemas.microsoft.com/office/drawing/2014/main" id="{8CFD6256-D960-5DA4-A9D4-D5149715F2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5492" y="1368779"/>
            <a:ext cx="4169399" cy="3055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8330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3"/>
          <p:cNvSpPr/>
          <p:nvPr/>
        </p:nvSpPr>
        <p:spPr>
          <a:xfrm>
            <a:off x="0" y="-25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43"/>
          <p:cNvSpPr txBox="1"/>
          <p:nvPr/>
        </p:nvSpPr>
        <p:spPr>
          <a:xfrm>
            <a:off x="1254300" y="1974699"/>
            <a:ext cx="6635400" cy="1726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i="1" dirty="0">
                <a:solidFill>
                  <a:srgbClr val="E31F52"/>
                </a:solidFill>
                <a:latin typeface="Roboto"/>
                <a:ea typeface="Roboto"/>
                <a:cs typeface="Roboto"/>
                <a:sym typeface="Roboto"/>
              </a:rPr>
              <a:t>Automate</a:t>
            </a:r>
            <a:r>
              <a:rPr lang="en" sz="6000" dirty="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 the ops</a:t>
            </a:r>
            <a:endParaRPr sz="6000" b="1" dirty="0">
              <a:solidFill>
                <a:srgbClr val="E31F5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22" name="Google Shape;42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150"/>
            <a:ext cx="1532710" cy="1134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3"/>
          <p:cNvSpPr/>
          <p:nvPr/>
        </p:nvSpPr>
        <p:spPr>
          <a:xfrm>
            <a:off x="0" y="-25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441;p45">
            <a:extLst>
              <a:ext uri="{FF2B5EF4-FFF2-40B4-BE49-F238E27FC236}">
                <a16:creationId xmlns:a16="http://schemas.microsoft.com/office/drawing/2014/main" id="{48AFB5B7-F7D6-3645-5DB0-A47AA4B3F2FC}"/>
              </a:ext>
            </a:extLst>
          </p:cNvPr>
          <p:cNvSpPr txBox="1">
            <a:spLocks/>
          </p:cNvSpPr>
          <p:nvPr/>
        </p:nvSpPr>
        <p:spPr>
          <a:xfrm>
            <a:off x="1522267" y="205650"/>
            <a:ext cx="6099465" cy="112784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5000"/>
              </a:lnSpc>
              <a:buClr>
                <a:schemeClr val="dk1"/>
              </a:buClr>
              <a:buFont typeface="Helvetica Neue"/>
              <a:buNone/>
            </a:pPr>
            <a:r>
              <a:rPr lang="en-US" sz="2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Automate HTTPS certificate using cert manager</a:t>
            </a:r>
          </a:p>
          <a:p>
            <a:pPr>
              <a:spcBef>
                <a:spcPts val="1600"/>
              </a:spcBef>
              <a:spcAft>
                <a:spcPts val="1600"/>
              </a:spcAft>
              <a:buFont typeface="Helvetica Neue"/>
              <a:buNone/>
            </a:pPr>
            <a:endParaRPr lang="en-US" sz="2400" b="1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Google Shape;442;p45">
            <a:extLst>
              <a:ext uri="{FF2B5EF4-FFF2-40B4-BE49-F238E27FC236}">
                <a16:creationId xmlns:a16="http://schemas.microsoft.com/office/drawing/2014/main" id="{B2FB5D1F-BE20-EFFD-5BD4-FEE40BFE0C36}"/>
              </a:ext>
            </a:extLst>
          </p:cNvPr>
          <p:cNvSpPr txBox="1">
            <a:spLocks/>
          </p:cNvSpPr>
          <p:nvPr/>
        </p:nvSpPr>
        <p:spPr>
          <a:xfrm>
            <a:off x="1526999" y="1011153"/>
            <a:ext cx="7723834" cy="9417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  <a:buClr>
                <a:srgbClr val="A6A5A5"/>
              </a:buClr>
              <a:buFont typeface="Helvetica Neue"/>
              <a:buNone/>
            </a:pP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Automate the ops</a:t>
            </a:r>
          </a:p>
        </p:txBody>
      </p:sp>
      <p:pic>
        <p:nvPicPr>
          <p:cNvPr id="18" name="Google Shape;443;p45">
            <a:extLst>
              <a:ext uri="{FF2B5EF4-FFF2-40B4-BE49-F238E27FC236}">
                <a16:creationId xmlns:a16="http://schemas.microsoft.com/office/drawing/2014/main" id="{931FD243-E325-272F-9D9F-47445E83EFF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138"/>
            <a:ext cx="1206500" cy="1292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444;p45">
            <a:extLst>
              <a:ext uri="{FF2B5EF4-FFF2-40B4-BE49-F238E27FC236}">
                <a16:creationId xmlns:a16="http://schemas.microsoft.com/office/drawing/2014/main" id="{785054F3-E775-9523-F6E3-6181378C588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8038" y="1482025"/>
            <a:ext cx="7327924" cy="3455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160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3"/>
          <p:cNvSpPr/>
          <p:nvPr/>
        </p:nvSpPr>
        <p:spPr>
          <a:xfrm>
            <a:off x="0" y="-25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22" name="Google Shape;42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150"/>
            <a:ext cx="1532710" cy="11345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27;p44">
            <a:extLst>
              <a:ext uri="{FF2B5EF4-FFF2-40B4-BE49-F238E27FC236}">
                <a16:creationId xmlns:a16="http://schemas.microsoft.com/office/drawing/2014/main" id="{3D056548-F3C8-16E4-4EC0-B3ADDBA934C2}"/>
              </a:ext>
            </a:extLst>
          </p:cNvPr>
          <p:cNvSpPr txBox="1"/>
          <p:nvPr/>
        </p:nvSpPr>
        <p:spPr>
          <a:xfrm>
            <a:off x="955229" y="1630425"/>
            <a:ext cx="12915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HTTPS Certificate</a:t>
            </a:r>
            <a:endParaRPr sz="1800">
              <a:solidFill>
                <a:schemeClr val="bg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" name="Google Shape;428;p44">
            <a:extLst>
              <a:ext uri="{FF2B5EF4-FFF2-40B4-BE49-F238E27FC236}">
                <a16:creationId xmlns:a16="http://schemas.microsoft.com/office/drawing/2014/main" id="{886A0BEE-9CA9-4CDA-207D-75ECBC6C3DDB}"/>
              </a:ext>
            </a:extLst>
          </p:cNvPr>
          <p:cNvSpPr txBox="1"/>
          <p:nvPr/>
        </p:nvSpPr>
        <p:spPr>
          <a:xfrm>
            <a:off x="955229" y="2440257"/>
            <a:ext cx="2447645" cy="205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The traditional way to provision it is to buy 1 from commercial provider then uploads to the load balancer.</a:t>
            </a:r>
            <a:endParaRPr sz="12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Needs to renew/upload </a:t>
            </a:r>
            <a:r>
              <a:rPr lang="en" sz="12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for each certificate</a:t>
            </a:r>
            <a:r>
              <a:rPr lang="en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every 1-2 years.</a:t>
            </a:r>
            <a:endParaRPr sz="12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Google Shape;429;p44">
            <a:extLst>
              <a:ext uri="{FF2B5EF4-FFF2-40B4-BE49-F238E27FC236}">
                <a16:creationId xmlns:a16="http://schemas.microsoft.com/office/drawing/2014/main" id="{EC89EBAB-251F-E161-F902-7EBEFF604A17}"/>
              </a:ext>
            </a:extLst>
          </p:cNvPr>
          <p:cNvSpPr txBox="1"/>
          <p:nvPr/>
        </p:nvSpPr>
        <p:spPr>
          <a:xfrm>
            <a:off x="3953775" y="1614700"/>
            <a:ext cx="12915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The Overhead</a:t>
            </a:r>
            <a:endParaRPr sz="1800">
              <a:solidFill>
                <a:schemeClr val="bg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5" name="Google Shape;430;p44">
            <a:extLst>
              <a:ext uri="{FF2B5EF4-FFF2-40B4-BE49-F238E27FC236}">
                <a16:creationId xmlns:a16="http://schemas.microsoft.com/office/drawing/2014/main" id="{66FBFB21-25C0-7C5D-0FB5-B464FF305B31}"/>
              </a:ext>
            </a:extLst>
          </p:cNvPr>
          <p:cNvSpPr txBox="1"/>
          <p:nvPr/>
        </p:nvSpPr>
        <p:spPr>
          <a:xfrm>
            <a:off x="3953775" y="2440257"/>
            <a:ext cx="1968600" cy="15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More and more purchasing and renewal ops from more businesses.</a:t>
            </a:r>
            <a:endParaRPr sz="12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Outage if the team forgets to renew.</a:t>
            </a:r>
            <a:endParaRPr sz="12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Google Shape;431;p44">
            <a:extLst>
              <a:ext uri="{FF2B5EF4-FFF2-40B4-BE49-F238E27FC236}">
                <a16:creationId xmlns:a16="http://schemas.microsoft.com/office/drawing/2014/main" id="{D9FBED2C-1DE3-EC8F-C8AB-65E5FBFCB5B5}"/>
              </a:ext>
            </a:extLst>
          </p:cNvPr>
          <p:cNvSpPr txBox="1"/>
          <p:nvPr/>
        </p:nvSpPr>
        <p:spPr>
          <a:xfrm>
            <a:off x="6631021" y="1630425"/>
            <a:ext cx="13698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bg1"/>
                </a:solidFill>
                <a:latin typeface="Roboto Black"/>
                <a:ea typeface="Roboto Black"/>
                <a:cs typeface="Roboto Black"/>
                <a:sym typeface="Roboto Black"/>
              </a:rPr>
              <a:t>ACME Certificate</a:t>
            </a:r>
            <a:endParaRPr sz="1800">
              <a:solidFill>
                <a:schemeClr val="bg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7" name="Google Shape;432;p44">
            <a:extLst>
              <a:ext uri="{FF2B5EF4-FFF2-40B4-BE49-F238E27FC236}">
                <a16:creationId xmlns:a16="http://schemas.microsoft.com/office/drawing/2014/main" id="{775F78E4-5293-7087-4BA1-E68572160C47}"/>
              </a:ext>
            </a:extLst>
          </p:cNvPr>
          <p:cNvSpPr txBox="1"/>
          <p:nvPr/>
        </p:nvSpPr>
        <p:spPr>
          <a:xfrm>
            <a:off x="6631021" y="2536075"/>
            <a:ext cx="1965300" cy="15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Free.</a:t>
            </a:r>
            <a:endParaRPr sz="100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Automated provisioning and renewal.</a:t>
            </a:r>
            <a:endParaRPr sz="100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Sustainable for the increasing number of businesses. </a:t>
            </a:r>
            <a:endParaRPr sz="100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" name="Google Shape;433;p44">
            <a:extLst>
              <a:ext uri="{FF2B5EF4-FFF2-40B4-BE49-F238E27FC236}">
                <a16:creationId xmlns:a16="http://schemas.microsoft.com/office/drawing/2014/main" id="{B1E84F88-11A8-284E-010E-3FA16573DF8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2460" y="2362125"/>
            <a:ext cx="627725" cy="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35;p44">
            <a:extLst>
              <a:ext uri="{FF2B5EF4-FFF2-40B4-BE49-F238E27FC236}">
                <a16:creationId xmlns:a16="http://schemas.microsoft.com/office/drawing/2014/main" id="{CCFE6FC4-C702-4197-2E64-DFFA19F5E5D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8581" y="2346400"/>
            <a:ext cx="627725" cy="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36;p44">
            <a:extLst>
              <a:ext uri="{FF2B5EF4-FFF2-40B4-BE49-F238E27FC236}">
                <a16:creationId xmlns:a16="http://schemas.microsoft.com/office/drawing/2014/main" id="{9DB744F2-E7AF-0A49-8079-6A113265752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3408" y="2362125"/>
            <a:ext cx="627725" cy="35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7172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3"/>
          <p:cNvSpPr/>
          <p:nvPr/>
        </p:nvSpPr>
        <p:spPr>
          <a:xfrm>
            <a:off x="0" y="-25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441;p45">
            <a:extLst>
              <a:ext uri="{FF2B5EF4-FFF2-40B4-BE49-F238E27FC236}">
                <a16:creationId xmlns:a16="http://schemas.microsoft.com/office/drawing/2014/main" id="{C9AB627B-8862-04FD-FB26-72DD080A4ABF}"/>
              </a:ext>
            </a:extLst>
          </p:cNvPr>
          <p:cNvSpPr txBox="1">
            <a:spLocks/>
          </p:cNvSpPr>
          <p:nvPr/>
        </p:nvSpPr>
        <p:spPr>
          <a:xfrm>
            <a:off x="1233152" y="360081"/>
            <a:ext cx="8241774" cy="95163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5000"/>
              </a:lnSpc>
              <a:buClr>
                <a:schemeClr val="dk1"/>
              </a:buClr>
              <a:buFont typeface="Helvetica Neue"/>
              <a:buNone/>
            </a:pPr>
            <a:r>
              <a:rPr lang="en-US" sz="2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Automate HTTPS certificate using cert manager</a:t>
            </a:r>
          </a:p>
          <a:p>
            <a:pPr>
              <a:spcBef>
                <a:spcPts val="1600"/>
              </a:spcBef>
              <a:spcAft>
                <a:spcPts val="1600"/>
              </a:spcAft>
              <a:buFont typeface="Helvetica Neue"/>
              <a:buNone/>
            </a:pPr>
            <a:endParaRPr lang="en-US" sz="2400" b="1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" name="Google Shape;442;p45">
            <a:extLst>
              <a:ext uri="{FF2B5EF4-FFF2-40B4-BE49-F238E27FC236}">
                <a16:creationId xmlns:a16="http://schemas.microsoft.com/office/drawing/2014/main" id="{9916E99B-C071-583B-2A2B-FB4C041911B5}"/>
              </a:ext>
            </a:extLst>
          </p:cNvPr>
          <p:cNvSpPr txBox="1">
            <a:spLocks/>
          </p:cNvSpPr>
          <p:nvPr/>
        </p:nvSpPr>
        <p:spPr>
          <a:xfrm>
            <a:off x="1233152" y="748572"/>
            <a:ext cx="4169400" cy="14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  <a:buClr>
                <a:srgbClr val="A6A5A5"/>
              </a:buClr>
              <a:buFont typeface="Helvetica Neue"/>
              <a:buNone/>
            </a:pP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Automate the ops</a:t>
            </a:r>
          </a:p>
        </p:txBody>
      </p:sp>
      <p:pic>
        <p:nvPicPr>
          <p:cNvPr id="13" name="Google Shape;443;p45">
            <a:extLst>
              <a:ext uri="{FF2B5EF4-FFF2-40B4-BE49-F238E27FC236}">
                <a16:creationId xmlns:a16="http://schemas.microsoft.com/office/drawing/2014/main" id="{B899BD51-227D-CA57-E20D-88AEED799EC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41139"/>
            <a:ext cx="992777" cy="951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44;p45">
            <a:extLst>
              <a:ext uri="{FF2B5EF4-FFF2-40B4-BE49-F238E27FC236}">
                <a16:creationId xmlns:a16="http://schemas.microsoft.com/office/drawing/2014/main" id="{513E825B-AF5F-67CF-EC4A-4902D352DF2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3501" y="1334825"/>
            <a:ext cx="7327924" cy="3455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9736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3"/>
          <p:cNvSpPr/>
          <p:nvPr/>
        </p:nvSpPr>
        <p:spPr>
          <a:xfrm>
            <a:off x="0" y="-25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3" name="Google Shape;443;p45">
            <a:extLst>
              <a:ext uri="{FF2B5EF4-FFF2-40B4-BE49-F238E27FC236}">
                <a16:creationId xmlns:a16="http://schemas.microsoft.com/office/drawing/2014/main" id="{B899BD51-227D-CA57-E20D-88AEED799EC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41139"/>
            <a:ext cx="992777" cy="95163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49;p46">
            <a:extLst>
              <a:ext uri="{FF2B5EF4-FFF2-40B4-BE49-F238E27FC236}">
                <a16:creationId xmlns:a16="http://schemas.microsoft.com/office/drawing/2014/main" id="{5E7F75BE-52EA-F813-7F4B-3C4A41F0A679}"/>
              </a:ext>
            </a:extLst>
          </p:cNvPr>
          <p:cNvSpPr txBox="1">
            <a:spLocks/>
          </p:cNvSpPr>
          <p:nvPr/>
        </p:nvSpPr>
        <p:spPr>
          <a:xfrm>
            <a:off x="1115738" y="343828"/>
            <a:ext cx="8028262" cy="7797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5000"/>
              </a:lnSpc>
              <a:buClr>
                <a:schemeClr val="dk1"/>
              </a:buClr>
              <a:buFont typeface="Helvetica Neue"/>
              <a:buNone/>
            </a:pPr>
            <a:r>
              <a:rPr lang="en-US" sz="28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Use the certificate outside Kubernetes </a:t>
            </a:r>
          </a:p>
          <a:p>
            <a:pPr>
              <a:spcBef>
                <a:spcPts val="1600"/>
              </a:spcBef>
              <a:spcAft>
                <a:spcPts val="1600"/>
              </a:spcAft>
              <a:buFont typeface="Helvetica Neue"/>
              <a:buNone/>
            </a:pPr>
            <a:endParaRPr lang="en-US" sz="2800" b="1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Google Shape;450;p46">
            <a:extLst>
              <a:ext uri="{FF2B5EF4-FFF2-40B4-BE49-F238E27FC236}">
                <a16:creationId xmlns:a16="http://schemas.microsoft.com/office/drawing/2014/main" id="{C9388283-A5DF-AB8E-A4AD-8F378728F2C6}"/>
              </a:ext>
            </a:extLst>
          </p:cNvPr>
          <p:cNvSpPr txBox="1">
            <a:spLocks/>
          </p:cNvSpPr>
          <p:nvPr/>
        </p:nvSpPr>
        <p:spPr>
          <a:xfrm>
            <a:off x="1115738" y="815518"/>
            <a:ext cx="4169400" cy="14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  <a:buClr>
                <a:srgbClr val="A6A5A5"/>
              </a:buClr>
              <a:buFont typeface="Helvetica Neue"/>
              <a:buNone/>
            </a:pP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Automate the ops</a:t>
            </a:r>
          </a:p>
        </p:txBody>
      </p:sp>
      <p:pic>
        <p:nvPicPr>
          <p:cNvPr id="4" name="Google Shape;452;p46">
            <a:extLst>
              <a:ext uri="{FF2B5EF4-FFF2-40B4-BE49-F238E27FC236}">
                <a16:creationId xmlns:a16="http://schemas.microsoft.com/office/drawing/2014/main" id="{84556E04-2ADB-D21B-5AD9-1D3DDF182BB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738" y="1436008"/>
            <a:ext cx="6912525" cy="3300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5362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342;p39">
            <a:extLst>
              <a:ext uri="{FF2B5EF4-FFF2-40B4-BE49-F238E27FC236}">
                <a16:creationId xmlns:a16="http://schemas.microsoft.com/office/drawing/2014/main" id="{EDEA3DAB-2E0D-07AF-421F-1F367D065EF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7787" y="-134677"/>
            <a:ext cx="1071750" cy="10594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57;p47">
            <a:extLst>
              <a:ext uri="{FF2B5EF4-FFF2-40B4-BE49-F238E27FC236}">
                <a16:creationId xmlns:a16="http://schemas.microsoft.com/office/drawing/2014/main" id="{BFD74763-DFFF-0C72-3966-02E2CCF15302}"/>
              </a:ext>
            </a:extLst>
          </p:cNvPr>
          <p:cNvSpPr/>
          <p:nvPr/>
        </p:nvSpPr>
        <p:spPr>
          <a:xfrm>
            <a:off x="0" y="-150"/>
            <a:ext cx="4143300" cy="5143500"/>
          </a:xfrm>
          <a:prstGeom prst="rect">
            <a:avLst/>
          </a:prstGeom>
          <a:solidFill>
            <a:srgbClr val="25282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458;p47">
            <a:extLst>
              <a:ext uri="{FF2B5EF4-FFF2-40B4-BE49-F238E27FC236}">
                <a16:creationId xmlns:a16="http://schemas.microsoft.com/office/drawing/2014/main" id="{3B0A0339-9FFA-EC6D-9F3D-751888297970}"/>
              </a:ext>
            </a:extLst>
          </p:cNvPr>
          <p:cNvSpPr txBox="1"/>
          <p:nvPr/>
        </p:nvSpPr>
        <p:spPr>
          <a:xfrm>
            <a:off x="955950" y="2238750"/>
            <a:ext cx="2231400" cy="6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E31F52"/>
                </a:solidFill>
                <a:latin typeface="Roboto"/>
                <a:ea typeface="Roboto"/>
                <a:cs typeface="Roboto"/>
                <a:sym typeface="Roboto"/>
              </a:rPr>
              <a:t>Multi Cloud</a:t>
            </a:r>
            <a:endParaRPr sz="30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" name="Google Shape;459;p47">
            <a:extLst>
              <a:ext uri="{FF2B5EF4-FFF2-40B4-BE49-F238E27FC236}">
                <a16:creationId xmlns:a16="http://schemas.microsoft.com/office/drawing/2014/main" id="{505BE06F-0413-56FF-97F8-CB4393E90928}"/>
              </a:ext>
            </a:extLst>
          </p:cNvPr>
          <p:cNvSpPr txBox="1"/>
          <p:nvPr/>
        </p:nvSpPr>
        <p:spPr>
          <a:xfrm>
            <a:off x="4572000" y="1409387"/>
            <a:ext cx="4143299" cy="250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Bukalapak not only uses Azure, but other cloud provider as well. </a:t>
            </a:r>
            <a:endParaRPr sz="1600" b="1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The complexity of managing multi cloud is higher, but can be eased by cloud neutral technologies.</a:t>
            </a:r>
            <a:endParaRPr sz="1600" b="1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" name="Google Shape;443;p45">
            <a:extLst>
              <a:ext uri="{FF2B5EF4-FFF2-40B4-BE49-F238E27FC236}">
                <a16:creationId xmlns:a16="http://schemas.microsoft.com/office/drawing/2014/main" id="{B77BD771-D27A-88E6-402A-97D5086733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41139"/>
            <a:ext cx="992777" cy="9516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3267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342;p39">
            <a:extLst>
              <a:ext uri="{FF2B5EF4-FFF2-40B4-BE49-F238E27FC236}">
                <a16:creationId xmlns:a16="http://schemas.microsoft.com/office/drawing/2014/main" id="{EDEA3DAB-2E0D-07AF-421F-1F367D065EF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7787" y="-134677"/>
            <a:ext cx="1071750" cy="10594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65;p48">
            <a:extLst>
              <a:ext uri="{FF2B5EF4-FFF2-40B4-BE49-F238E27FC236}">
                <a16:creationId xmlns:a16="http://schemas.microsoft.com/office/drawing/2014/main" id="{40A5F3AF-3FEC-19B6-6974-2D8558544351}"/>
              </a:ext>
            </a:extLst>
          </p:cNvPr>
          <p:cNvSpPr txBox="1">
            <a:spLocks/>
          </p:cNvSpPr>
          <p:nvPr/>
        </p:nvSpPr>
        <p:spPr>
          <a:xfrm>
            <a:off x="1158910" y="243014"/>
            <a:ext cx="4541700" cy="56992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</a:pPr>
            <a:r>
              <a:rPr lang="en-US" sz="28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Cloud Neutral Technologies</a:t>
            </a:r>
          </a:p>
        </p:txBody>
      </p:sp>
      <p:sp>
        <p:nvSpPr>
          <p:cNvPr id="3" name="Google Shape;466;p48">
            <a:extLst>
              <a:ext uri="{FF2B5EF4-FFF2-40B4-BE49-F238E27FC236}">
                <a16:creationId xmlns:a16="http://schemas.microsoft.com/office/drawing/2014/main" id="{4C570DA8-775C-96F9-6DA4-D7C01FE47582}"/>
              </a:ext>
            </a:extLst>
          </p:cNvPr>
          <p:cNvSpPr txBox="1">
            <a:spLocks/>
          </p:cNvSpPr>
          <p:nvPr/>
        </p:nvSpPr>
        <p:spPr>
          <a:xfrm>
            <a:off x="1158910" y="785438"/>
            <a:ext cx="4169400" cy="56992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600"/>
              </a:spcAft>
              <a:buClr>
                <a:srgbClr val="A6A5A5"/>
              </a:buClr>
              <a:buFont typeface="Helvetica Neue"/>
              <a:buNone/>
            </a:pPr>
            <a:r>
              <a:rPr lang="en-US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Multi Cloud</a:t>
            </a:r>
          </a:p>
        </p:txBody>
      </p:sp>
      <p:sp>
        <p:nvSpPr>
          <p:cNvPr id="6" name="Google Shape;468;p48">
            <a:extLst>
              <a:ext uri="{FF2B5EF4-FFF2-40B4-BE49-F238E27FC236}">
                <a16:creationId xmlns:a16="http://schemas.microsoft.com/office/drawing/2014/main" id="{2E6323C1-ECE8-1ADE-8321-7A2F7B5A5613}"/>
              </a:ext>
            </a:extLst>
          </p:cNvPr>
          <p:cNvSpPr txBox="1">
            <a:spLocks/>
          </p:cNvSpPr>
          <p:nvPr/>
        </p:nvSpPr>
        <p:spPr>
          <a:xfrm>
            <a:off x="804706" y="2827574"/>
            <a:ext cx="3610539" cy="201168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800"/>
              </a:spcBef>
              <a:buClrTx/>
              <a:buFont typeface="Arial" panose="020B0604020202020204" pitchFamily="34" charset="0"/>
              <a:buNone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Cloud neutral</a:t>
            </a:r>
          </a:p>
          <a:p>
            <a:pPr marL="457200" indent="-266700">
              <a:lnSpc>
                <a:spcPct val="150000"/>
              </a:lnSpc>
              <a:spcBef>
                <a:spcPts val="1600"/>
              </a:spcBef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Running </a:t>
            </a:r>
            <a:r>
              <a:rPr lang="en-US" sz="1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kafka</a:t>
            </a: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in virtual machines </a:t>
            </a:r>
          </a:p>
          <a:p>
            <a:pPr marL="457200" indent="-266700">
              <a:lnSpc>
                <a:spcPct val="150000"/>
              </a:lnSpc>
              <a:spcBef>
                <a:spcPts val="0"/>
              </a:spcBef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Cloud managed Kubernetes</a:t>
            </a:r>
          </a:p>
          <a:p>
            <a:pPr marL="457200" indent="-266700">
              <a:lnSpc>
                <a:spcPct val="150000"/>
              </a:lnSpc>
              <a:spcBef>
                <a:spcPts val="0"/>
              </a:spcBef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Cloud managed MySQL/</a:t>
            </a:r>
            <a:r>
              <a:rPr lang="en-US" sz="1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Postgresql</a:t>
            </a:r>
            <a:endParaRPr lang="en-US" sz="14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indent="-266700">
              <a:lnSpc>
                <a:spcPct val="150000"/>
              </a:lnSpc>
              <a:spcBef>
                <a:spcPts val="0"/>
              </a:spcBef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Cloud managed </a:t>
            </a:r>
            <a:r>
              <a:rPr lang="en-US" sz="1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redis</a:t>
            </a:r>
            <a:endParaRPr lang="en-US" sz="14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Google Shape;469;p48">
            <a:extLst>
              <a:ext uri="{FF2B5EF4-FFF2-40B4-BE49-F238E27FC236}">
                <a16:creationId xmlns:a16="http://schemas.microsoft.com/office/drawing/2014/main" id="{24CD8C5F-D35E-EE4D-CB8D-DB3A46C5819E}"/>
              </a:ext>
            </a:extLst>
          </p:cNvPr>
          <p:cNvSpPr txBox="1">
            <a:spLocks/>
          </p:cNvSpPr>
          <p:nvPr/>
        </p:nvSpPr>
        <p:spPr>
          <a:xfrm>
            <a:off x="5131988" y="2955025"/>
            <a:ext cx="2903400" cy="166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800"/>
              </a:spcBef>
              <a:buClrTx/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Great cloud services but cloud specific </a:t>
            </a:r>
          </a:p>
          <a:p>
            <a:pPr marL="457200" indent="-266700">
              <a:spcBef>
                <a:spcPts val="1600"/>
              </a:spcBef>
              <a:buClrTx/>
              <a:buSzPts val="600"/>
              <a:buFont typeface="Roboto"/>
              <a:buChar char="•"/>
            </a:pPr>
            <a:r>
              <a:rPr lang="en-US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Pub Sub</a:t>
            </a:r>
          </a:p>
          <a:p>
            <a:pPr marL="457200" indent="-266700">
              <a:spcBef>
                <a:spcPts val="0"/>
              </a:spcBef>
              <a:buClrTx/>
              <a:buSzPts val="600"/>
              <a:buFont typeface="Roboto"/>
              <a:buChar char="•"/>
            </a:pPr>
            <a:r>
              <a:rPr lang="en-US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Any object storage </a:t>
            </a:r>
          </a:p>
        </p:txBody>
      </p:sp>
      <p:pic>
        <p:nvPicPr>
          <p:cNvPr id="15" name="Google Shape;470;p48">
            <a:extLst>
              <a:ext uri="{FF2B5EF4-FFF2-40B4-BE49-F238E27FC236}">
                <a16:creationId xmlns:a16="http://schemas.microsoft.com/office/drawing/2014/main" id="{3D1AD82B-C51B-4455-19A9-F4EA0293A77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8125" y="1380850"/>
            <a:ext cx="1275924" cy="1275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71;p48">
            <a:extLst>
              <a:ext uri="{FF2B5EF4-FFF2-40B4-BE49-F238E27FC236}">
                <a16:creationId xmlns:a16="http://schemas.microsoft.com/office/drawing/2014/main" id="{D62E86B1-BCD2-1A58-D688-0303C7E1CED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8466" y="1651849"/>
            <a:ext cx="2232850" cy="1175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7534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342;p39">
            <a:extLst>
              <a:ext uri="{FF2B5EF4-FFF2-40B4-BE49-F238E27FC236}">
                <a16:creationId xmlns:a16="http://schemas.microsoft.com/office/drawing/2014/main" id="{EDEA3DAB-2E0D-07AF-421F-1F367D065EF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7787" y="-134677"/>
            <a:ext cx="1071750" cy="10594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76;p49">
            <a:extLst>
              <a:ext uri="{FF2B5EF4-FFF2-40B4-BE49-F238E27FC236}">
                <a16:creationId xmlns:a16="http://schemas.microsoft.com/office/drawing/2014/main" id="{0F899149-2776-F5FE-69BF-6BD5FB57B4FF}"/>
              </a:ext>
            </a:extLst>
          </p:cNvPr>
          <p:cNvSpPr txBox="1">
            <a:spLocks/>
          </p:cNvSpPr>
          <p:nvPr/>
        </p:nvSpPr>
        <p:spPr>
          <a:xfrm>
            <a:off x="893517" y="213849"/>
            <a:ext cx="8076311" cy="84410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</a:pPr>
            <a:r>
              <a:rPr lang="en-US" sz="2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Object storage migration from other cloud to Azure </a:t>
            </a:r>
          </a:p>
        </p:txBody>
      </p:sp>
      <p:sp>
        <p:nvSpPr>
          <p:cNvPr id="3" name="Google Shape;477;p49">
            <a:extLst>
              <a:ext uri="{FF2B5EF4-FFF2-40B4-BE49-F238E27FC236}">
                <a16:creationId xmlns:a16="http://schemas.microsoft.com/office/drawing/2014/main" id="{36D1F8D3-6971-6387-EA07-85A9A05259A4}"/>
              </a:ext>
            </a:extLst>
          </p:cNvPr>
          <p:cNvSpPr txBox="1">
            <a:spLocks/>
          </p:cNvSpPr>
          <p:nvPr/>
        </p:nvSpPr>
        <p:spPr>
          <a:xfrm>
            <a:off x="893517" y="868700"/>
            <a:ext cx="4169400" cy="36414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600"/>
              </a:spcAft>
              <a:buClr>
                <a:srgbClr val="A6A5A5"/>
              </a:buClr>
              <a:buFont typeface="Helvetica Neue"/>
              <a:buNone/>
            </a:pPr>
            <a:r>
              <a:rPr lang="en-US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Multi Cloud</a:t>
            </a:r>
          </a:p>
        </p:txBody>
      </p:sp>
      <p:sp>
        <p:nvSpPr>
          <p:cNvPr id="6" name="Google Shape;479;p49">
            <a:extLst>
              <a:ext uri="{FF2B5EF4-FFF2-40B4-BE49-F238E27FC236}">
                <a16:creationId xmlns:a16="http://schemas.microsoft.com/office/drawing/2014/main" id="{EC62FB58-75E7-6A49-206D-A0AC52ABBDD9}"/>
              </a:ext>
            </a:extLst>
          </p:cNvPr>
          <p:cNvSpPr txBox="1">
            <a:spLocks/>
          </p:cNvSpPr>
          <p:nvPr/>
        </p:nvSpPr>
        <p:spPr>
          <a:xfrm>
            <a:off x="655829" y="1232848"/>
            <a:ext cx="3556500" cy="4037113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800"/>
              </a:spcBef>
              <a:buClrTx/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Strategy</a:t>
            </a:r>
          </a:p>
          <a:p>
            <a:pPr marL="457200" indent="-266700">
              <a:lnSpc>
                <a:spcPct val="150000"/>
              </a:lnSpc>
              <a:spcBef>
                <a:spcPts val="1600"/>
              </a:spcBef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Created a service for consuming new object event and creating the same objects in azure storage</a:t>
            </a:r>
          </a:p>
          <a:p>
            <a:pPr marL="457200" indent="-266700">
              <a:lnSpc>
                <a:spcPct val="150000"/>
              </a:lnSpc>
              <a:spcBef>
                <a:spcPts val="1000"/>
              </a:spcBef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One off sync for the old objects</a:t>
            </a:r>
          </a:p>
          <a:p>
            <a:pPr marL="457200" indent="-266700">
              <a:lnSpc>
                <a:spcPct val="150000"/>
              </a:lnSpc>
              <a:spcBef>
                <a:spcPts val="1000"/>
              </a:spcBef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One off update to the asset </a:t>
            </a:r>
            <a:r>
              <a:rPr lang="en-US" sz="1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urls</a:t>
            </a: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in the database</a:t>
            </a:r>
          </a:p>
          <a:p>
            <a:pPr marL="457200" indent="-26670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Implemented azure blob storage in the application side</a:t>
            </a:r>
          </a:p>
        </p:txBody>
      </p:sp>
      <p:sp>
        <p:nvSpPr>
          <p:cNvPr id="14" name="Google Shape;480;p49">
            <a:extLst>
              <a:ext uri="{FF2B5EF4-FFF2-40B4-BE49-F238E27FC236}">
                <a16:creationId xmlns:a16="http://schemas.microsoft.com/office/drawing/2014/main" id="{FF639928-F3C2-DF07-6900-37C84D76428D}"/>
              </a:ext>
            </a:extLst>
          </p:cNvPr>
          <p:cNvSpPr txBox="1">
            <a:spLocks/>
          </p:cNvSpPr>
          <p:nvPr/>
        </p:nvSpPr>
        <p:spPr>
          <a:xfrm>
            <a:off x="4722666" y="1507755"/>
            <a:ext cx="4089952" cy="347976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800"/>
              </a:spcBef>
              <a:buClrTx/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Highlights</a:t>
            </a:r>
          </a:p>
          <a:p>
            <a:pPr marL="457200" indent="-266700">
              <a:lnSpc>
                <a:spcPct val="150000"/>
              </a:lnSpc>
              <a:spcBef>
                <a:spcPts val="1600"/>
              </a:spcBef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We ran the one-off sync a couple more times since we found discrepancies between how different storage handles special characters in the file name differently</a:t>
            </a:r>
          </a:p>
          <a:p>
            <a:pPr marL="457200" indent="-26670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Additional logic and implementation needs to be added to the application side to accommodate the migration</a:t>
            </a:r>
          </a:p>
        </p:txBody>
      </p:sp>
    </p:spTree>
    <p:extLst>
      <p:ext uri="{BB962C8B-B14F-4D97-AF65-F5344CB8AC3E}">
        <p14:creationId xmlns:p14="http://schemas.microsoft.com/office/powerpoint/2010/main" val="2088188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342;p39">
            <a:extLst>
              <a:ext uri="{FF2B5EF4-FFF2-40B4-BE49-F238E27FC236}">
                <a16:creationId xmlns:a16="http://schemas.microsoft.com/office/drawing/2014/main" id="{EDEA3DAB-2E0D-07AF-421F-1F367D065EF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7787" y="-134677"/>
            <a:ext cx="1071750" cy="105945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485;p50">
            <a:extLst>
              <a:ext uri="{FF2B5EF4-FFF2-40B4-BE49-F238E27FC236}">
                <a16:creationId xmlns:a16="http://schemas.microsoft.com/office/drawing/2014/main" id="{015BB1A1-A85E-9A25-DF67-AFF37BF6625A}"/>
              </a:ext>
            </a:extLst>
          </p:cNvPr>
          <p:cNvSpPr txBox="1">
            <a:spLocks/>
          </p:cNvSpPr>
          <p:nvPr/>
        </p:nvSpPr>
        <p:spPr>
          <a:xfrm>
            <a:off x="1258051" y="57389"/>
            <a:ext cx="7023800" cy="77447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</a:pPr>
            <a:r>
              <a:rPr lang="en-US" sz="28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MySQL migration from other cloud to Azure </a:t>
            </a:r>
          </a:p>
        </p:txBody>
      </p:sp>
      <p:sp>
        <p:nvSpPr>
          <p:cNvPr id="5" name="Google Shape;486;p50">
            <a:extLst>
              <a:ext uri="{FF2B5EF4-FFF2-40B4-BE49-F238E27FC236}">
                <a16:creationId xmlns:a16="http://schemas.microsoft.com/office/drawing/2014/main" id="{BF31A382-E034-17D6-DF1A-3F0636402C91}"/>
              </a:ext>
            </a:extLst>
          </p:cNvPr>
          <p:cNvSpPr txBox="1">
            <a:spLocks/>
          </p:cNvSpPr>
          <p:nvPr/>
        </p:nvSpPr>
        <p:spPr>
          <a:xfrm>
            <a:off x="1258051" y="724265"/>
            <a:ext cx="4169400" cy="14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600"/>
              </a:spcAft>
              <a:buClr>
                <a:srgbClr val="A6A5A5"/>
              </a:buClr>
              <a:buFont typeface="Helvetica Neue"/>
              <a:buNone/>
            </a:pPr>
            <a:r>
              <a:rPr lang="en-US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Multi Cloud</a:t>
            </a:r>
          </a:p>
        </p:txBody>
      </p:sp>
      <p:pic>
        <p:nvPicPr>
          <p:cNvPr id="7" name="Google Shape;487;p50">
            <a:extLst>
              <a:ext uri="{FF2B5EF4-FFF2-40B4-BE49-F238E27FC236}">
                <a16:creationId xmlns:a16="http://schemas.microsoft.com/office/drawing/2014/main" id="{2D11AA96-F3E0-7E4E-227A-F4BED6E9279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1139"/>
            <a:ext cx="498100" cy="4981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488;p50">
            <a:extLst>
              <a:ext uri="{FF2B5EF4-FFF2-40B4-BE49-F238E27FC236}">
                <a16:creationId xmlns:a16="http://schemas.microsoft.com/office/drawing/2014/main" id="{E9BE385E-9567-DF6A-4765-06016B8D1DC9}"/>
              </a:ext>
            </a:extLst>
          </p:cNvPr>
          <p:cNvSpPr txBox="1">
            <a:spLocks/>
          </p:cNvSpPr>
          <p:nvPr/>
        </p:nvSpPr>
        <p:spPr>
          <a:xfrm>
            <a:off x="793149" y="2228460"/>
            <a:ext cx="4169399" cy="2857651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800"/>
              </a:spcBef>
              <a:buClrTx/>
              <a:buFont typeface="Arial" panose="020B0604020202020204" pitchFamily="34" charset="0"/>
              <a:buNone/>
            </a:pPr>
            <a:r>
              <a: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Strategy</a:t>
            </a:r>
          </a:p>
          <a:p>
            <a:pPr marL="457200" indent="-266700">
              <a:lnSpc>
                <a:spcPct val="150000"/>
              </a:lnSpc>
              <a:spcBef>
                <a:spcPts val="800"/>
              </a:spcBef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Provision Azure MySQL</a:t>
            </a:r>
          </a:p>
          <a:p>
            <a:pPr marL="457200" indent="-266700">
              <a:lnSpc>
                <a:spcPct val="150000"/>
              </a:lnSpc>
              <a:spcBef>
                <a:spcPts val="400"/>
              </a:spcBef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Ensure connection between Azure MySQL and the MySQL in the other cloud</a:t>
            </a:r>
          </a:p>
          <a:p>
            <a:pPr marL="457200" indent="-266700">
              <a:lnSpc>
                <a:spcPct val="150000"/>
              </a:lnSpc>
              <a:spcBef>
                <a:spcPts val="400"/>
              </a:spcBef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Setup Azure MySQL as the replica of the MySQL in the other cloud</a:t>
            </a:r>
          </a:p>
          <a:p>
            <a:pPr marL="457200" indent="-266700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Fail master over to Azure MySQL</a:t>
            </a:r>
          </a:p>
        </p:txBody>
      </p:sp>
      <p:sp>
        <p:nvSpPr>
          <p:cNvPr id="9" name="Google Shape;489;p50">
            <a:extLst>
              <a:ext uri="{FF2B5EF4-FFF2-40B4-BE49-F238E27FC236}">
                <a16:creationId xmlns:a16="http://schemas.microsoft.com/office/drawing/2014/main" id="{D0E5A3CF-77A2-12CB-420C-62FE4A628CFF}"/>
              </a:ext>
            </a:extLst>
          </p:cNvPr>
          <p:cNvSpPr txBox="1">
            <a:spLocks/>
          </p:cNvSpPr>
          <p:nvPr/>
        </p:nvSpPr>
        <p:spPr>
          <a:xfrm>
            <a:off x="5606957" y="2372654"/>
            <a:ext cx="3493500" cy="21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800"/>
              </a:spcBef>
              <a:buClrTx/>
              <a:buFont typeface="Arial" panose="020B0604020202020204" pitchFamily="34" charset="0"/>
              <a:buNone/>
            </a:pPr>
            <a:r>
              <a: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Highlights</a:t>
            </a:r>
          </a:p>
          <a:p>
            <a:pPr marL="457200" indent="-266700">
              <a:lnSpc>
                <a:spcPct val="150000"/>
              </a:lnSpc>
              <a:spcBef>
                <a:spcPts val="800"/>
              </a:spcBef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We have done the replication and failover using MySQL protocol and commands </a:t>
            </a:r>
          </a:p>
          <a:p>
            <a:pPr marL="457200" indent="-266700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Tx/>
              <a:buSzPts val="600"/>
              <a:buFont typeface="Roboto"/>
              <a:buChar char="•"/>
            </a:pPr>
            <a:r>
              <a:rPr lang="en-US"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Nothing need to be changed in the application side</a:t>
            </a:r>
          </a:p>
        </p:txBody>
      </p:sp>
      <p:pic>
        <p:nvPicPr>
          <p:cNvPr id="10" name="Google Shape;490;p50">
            <a:extLst>
              <a:ext uri="{FF2B5EF4-FFF2-40B4-BE49-F238E27FC236}">
                <a16:creationId xmlns:a16="http://schemas.microsoft.com/office/drawing/2014/main" id="{4374E324-F49E-47F8-9EAC-2431937819E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149" y="1380724"/>
            <a:ext cx="1940983" cy="991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91;p50">
            <a:extLst>
              <a:ext uri="{FF2B5EF4-FFF2-40B4-BE49-F238E27FC236}">
                <a16:creationId xmlns:a16="http://schemas.microsoft.com/office/drawing/2014/main" id="{C997F3D9-BC4E-11FE-4A34-4FCF81383F1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3454" y="1273892"/>
            <a:ext cx="1470718" cy="12978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3851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F8ACA9-13DD-614B-8DEB-0445977B7859}"/>
              </a:ext>
            </a:extLst>
          </p:cNvPr>
          <p:cNvSpPr txBox="1"/>
          <p:nvPr/>
        </p:nvSpPr>
        <p:spPr>
          <a:xfrm>
            <a:off x="1225721" y="1690465"/>
            <a:ext cx="2571065" cy="487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>
              <a:lnSpc>
                <a:spcPts val="3795"/>
              </a:lnSpc>
              <a:buClrTx/>
              <a:defRPr/>
            </a:pPr>
            <a:r>
              <a:rPr lang="en-US" sz="3600" b="1" kern="1200" dirty="0">
                <a:solidFill>
                  <a:prstClr val="white"/>
                </a:solidFill>
                <a:latin typeface="Segoe Pro Semibold" panose="020B0502040504020203" pitchFamily="34" charset="0"/>
                <a:ea typeface="+mn-ea"/>
                <a:cs typeface="+mn-cs"/>
              </a:rPr>
              <a:t>Thank you</a:t>
            </a:r>
            <a:endParaRPr lang="en-US" sz="3600" kern="1200" dirty="0">
              <a:solidFill>
                <a:prstClr val="white"/>
              </a:solidFill>
              <a:latin typeface="Segoe Pro" panose="020B0502040504020203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4968FE5-18E3-4AE5-9778-3D4E86266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648" y="1778840"/>
            <a:ext cx="4124302" cy="26108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A27DB5D-7745-4A41-9D22-CDADDBAB3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477" y="323959"/>
            <a:ext cx="4800423" cy="15409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07649F-0DE5-4444-A902-64476FCAE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964" y="1770677"/>
            <a:ext cx="3918087" cy="2480297"/>
          </a:xfrm>
          <a:prstGeom prst="rect">
            <a:avLst/>
          </a:prstGeom>
        </p:spPr>
      </p:pic>
      <p:sp>
        <p:nvSpPr>
          <p:cNvPr id="4" name="Google Shape;498;p51">
            <a:extLst>
              <a:ext uri="{FF2B5EF4-FFF2-40B4-BE49-F238E27FC236}">
                <a16:creationId xmlns:a16="http://schemas.microsoft.com/office/drawing/2014/main" id="{3D2B32D6-9955-65B4-DD72-996492BF9AE5}"/>
              </a:ext>
            </a:extLst>
          </p:cNvPr>
          <p:cNvSpPr/>
          <p:nvPr/>
        </p:nvSpPr>
        <p:spPr>
          <a:xfrm rot="5400000">
            <a:off x="2099577" y="2102230"/>
            <a:ext cx="35700" cy="643500"/>
          </a:xfrm>
          <a:prstGeom prst="rect">
            <a:avLst/>
          </a:prstGeom>
          <a:solidFill>
            <a:srgbClr val="E31F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Google Shape;499;p51">
            <a:extLst>
              <a:ext uri="{FF2B5EF4-FFF2-40B4-BE49-F238E27FC236}">
                <a16:creationId xmlns:a16="http://schemas.microsoft.com/office/drawing/2014/main" id="{80F3060F-9F07-C942-F916-0B67AE796C9C}"/>
              </a:ext>
            </a:extLst>
          </p:cNvPr>
          <p:cNvSpPr txBox="1"/>
          <p:nvPr/>
        </p:nvSpPr>
        <p:spPr>
          <a:xfrm>
            <a:off x="691377" y="2745880"/>
            <a:ext cx="28521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Alex Aitken</a:t>
            </a:r>
            <a:endParaRPr sz="2000" b="1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Google Shape;500;p51">
            <a:extLst>
              <a:ext uri="{FF2B5EF4-FFF2-40B4-BE49-F238E27FC236}">
                <a16:creationId xmlns:a16="http://schemas.microsoft.com/office/drawing/2014/main" id="{5CA60693-C2EC-978A-2E03-3FE0ACB85542}"/>
              </a:ext>
            </a:extLst>
          </p:cNvPr>
          <p:cNvSpPr txBox="1"/>
          <p:nvPr/>
        </p:nvSpPr>
        <p:spPr>
          <a:xfrm>
            <a:off x="691377" y="3070040"/>
            <a:ext cx="28521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AVP Engineering</a:t>
            </a:r>
            <a:endParaRPr b="1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E31F52"/>
                </a:solidFill>
                <a:latin typeface="Roboto"/>
                <a:ea typeface="Roboto"/>
                <a:cs typeface="Roboto"/>
                <a:sym typeface="Roboto"/>
              </a:rPr>
              <a:t>https://www.linkedin.com/in/alexanderaitken/</a:t>
            </a:r>
            <a:endParaRPr sz="1000" dirty="0">
              <a:solidFill>
                <a:srgbClr val="E31F5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" name="Picture 4" descr="Bukalapak.com logo in transparent PNG and vectorized SVG formats">
            <a:extLst>
              <a:ext uri="{FF2B5EF4-FFF2-40B4-BE49-F238E27FC236}">
                <a16:creationId xmlns:a16="http://schemas.microsoft.com/office/drawing/2014/main" id="{34B592AF-D48C-A5DD-708A-65CD3CE8E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721" y="4058072"/>
            <a:ext cx="2053824" cy="33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83912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1093</Words>
  <Application>Microsoft Office PowerPoint</Application>
  <PresentationFormat>On-screen Show (16:9)</PresentationFormat>
  <Paragraphs>165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Helvetica Neue</vt:lpstr>
      <vt:lpstr>Segoe Pro Semibold</vt:lpstr>
      <vt:lpstr>Roboto Light</vt:lpstr>
      <vt:lpstr>Segoe Pro</vt:lpstr>
      <vt:lpstr>Inter</vt:lpstr>
      <vt:lpstr>Calibri</vt:lpstr>
      <vt:lpstr>Open Sans Light</vt:lpstr>
      <vt:lpstr>Roboto Black</vt:lpstr>
      <vt:lpstr>Arial</vt:lpstr>
      <vt:lpstr>Calibri Light</vt:lpstr>
      <vt:lpstr>Avenir</vt:lpstr>
      <vt:lpstr>Roboto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Fiki Setiyono</dc:creator>
  <cp:lastModifiedBy>Fiki Setiyono</cp:lastModifiedBy>
  <cp:revision>1</cp:revision>
  <dcterms:modified xsi:type="dcterms:W3CDTF">2023-03-13T06:14:35Z</dcterms:modified>
</cp:coreProperties>
</file>